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8"/>
  </p:notesMasterIdLst>
  <p:sldIdLst>
    <p:sldId id="256" r:id="rId5"/>
    <p:sldId id="258" r:id="rId6"/>
    <p:sldId id="295" r:id="rId7"/>
    <p:sldId id="334" r:id="rId8"/>
    <p:sldId id="335" r:id="rId9"/>
    <p:sldId id="297" r:id="rId10"/>
    <p:sldId id="299" r:id="rId11"/>
    <p:sldId id="298" r:id="rId12"/>
    <p:sldId id="302" r:id="rId13"/>
    <p:sldId id="304" r:id="rId14"/>
    <p:sldId id="303" r:id="rId15"/>
    <p:sldId id="301" r:id="rId16"/>
    <p:sldId id="332" r:id="rId17"/>
    <p:sldId id="262" r:id="rId18"/>
    <p:sldId id="306" r:id="rId19"/>
    <p:sldId id="305" r:id="rId20"/>
    <p:sldId id="340" r:id="rId21"/>
    <p:sldId id="336" r:id="rId22"/>
    <p:sldId id="309" r:id="rId23"/>
    <p:sldId id="310" r:id="rId24"/>
    <p:sldId id="311" r:id="rId25"/>
    <p:sldId id="312" r:id="rId26"/>
    <p:sldId id="313" r:id="rId27"/>
    <p:sldId id="314" r:id="rId28"/>
    <p:sldId id="341" r:id="rId29"/>
    <p:sldId id="337" r:id="rId30"/>
    <p:sldId id="318" r:id="rId31"/>
    <p:sldId id="319" r:id="rId32"/>
    <p:sldId id="317" r:id="rId33"/>
    <p:sldId id="320" r:id="rId34"/>
    <p:sldId id="330" r:id="rId35"/>
    <p:sldId id="321" r:id="rId36"/>
    <p:sldId id="342" r:id="rId37"/>
    <p:sldId id="338" r:id="rId38"/>
    <p:sldId id="325" r:id="rId39"/>
    <p:sldId id="324" r:id="rId40"/>
    <p:sldId id="326" r:id="rId41"/>
    <p:sldId id="331" r:id="rId42"/>
    <p:sldId id="327" r:id="rId43"/>
    <p:sldId id="343" r:id="rId44"/>
    <p:sldId id="329" r:id="rId45"/>
    <p:sldId id="308" r:id="rId46"/>
    <p:sldId id="33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sh, Laura" initials="RL" lastIdx="7" clrIdx="0">
    <p:extLst>
      <p:ext uri="{19B8F6BF-5375-455C-9EA6-DF929625EA0E}">
        <p15:presenceInfo xmlns:p15="http://schemas.microsoft.com/office/powerpoint/2012/main" userId="S::rush02@osumc.edu::1a8950a4-f00a-47b2-bb7f-9f3d383a4afe" providerId="AD"/>
      </p:ext>
    </p:extLst>
  </p:cmAuthor>
  <p:cmAuthor id="2" name="Griesenbrock, Tyler" initials="GT" lastIdx="5" clrIdx="1">
    <p:extLst>
      <p:ext uri="{19B8F6BF-5375-455C-9EA6-DF929625EA0E}">
        <p15:presenceInfo xmlns:p15="http://schemas.microsoft.com/office/powerpoint/2012/main" userId="S::grie40@osumc.edu::2c03e51f-3ebb-472e-ad4d-1f2b78da24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07"/>
    <p:restoredTop sz="95955"/>
  </p:normalViewPr>
  <p:slideViewPr>
    <p:cSldViewPr snapToGrid="0" snapToObjects="1" showGuides="1">
      <p:cViewPr varScale="1">
        <p:scale>
          <a:sx n="141" d="100"/>
          <a:sy n="141" d="100"/>
        </p:scale>
        <p:origin x="216" y="384"/>
      </p:cViewPr>
      <p:guideLst>
        <p:guide orient="horz" pos="2160"/>
        <p:guide pos="3840"/>
      </p:guideLst>
    </p:cSldViewPr>
  </p:slideViewPr>
  <p:outlineViewPr>
    <p:cViewPr>
      <p:scale>
        <a:sx n="33" d="100"/>
        <a:sy n="33" d="100"/>
      </p:scale>
      <p:origin x="0" y="-2234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Puccio, Matthew" userId="39739e5e-9e25-4f28-9e59-2de38b969990" providerId="ADAL" clId="{BC3FAA6D-E14E-3E4A-9DE7-443EE118B00A}"/>
    <pc:docChg chg="undo custSel addSld modSld">
      <pc:chgData name="DePuccio, Matthew" userId="39739e5e-9e25-4f28-9e59-2de38b969990" providerId="ADAL" clId="{BC3FAA6D-E14E-3E4A-9DE7-443EE118B00A}" dt="2021-04-26T23:24:56.473" v="1364" actId="478"/>
      <pc:docMkLst>
        <pc:docMk/>
      </pc:docMkLst>
      <pc:sldChg chg="modSp mod">
        <pc:chgData name="DePuccio, Matthew" userId="39739e5e-9e25-4f28-9e59-2de38b969990" providerId="ADAL" clId="{BC3FAA6D-E14E-3E4A-9DE7-443EE118B00A}" dt="2021-04-26T23:20:19.297" v="1348" actId="20577"/>
        <pc:sldMkLst>
          <pc:docMk/>
          <pc:sldMk cId="2169872593" sldId="258"/>
        </pc:sldMkLst>
        <pc:spChg chg="mod">
          <ac:chgData name="DePuccio, Matthew" userId="39739e5e-9e25-4f28-9e59-2de38b969990" providerId="ADAL" clId="{BC3FAA6D-E14E-3E4A-9DE7-443EE118B00A}" dt="2021-04-26T23:20:19.297" v="1348" actId="20577"/>
          <ac:spMkLst>
            <pc:docMk/>
            <pc:sldMk cId="2169872593" sldId="258"/>
            <ac:spMk id="3" creationId="{8825A2CB-7FA4-B540-AD58-C2BC0C2C51F0}"/>
          </ac:spMkLst>
        </pc:spChg>
      </pc:sldChg>
      <pc:sldChg chg="modSp mod">
        <pc:chgData name="DePuccio, Matthew" userId="39739e5e-9e25-4f28-9e59-2de38b969990" providerId="ADAL" clId="{BC3FAA6D-E14E-3E4A-9DE7-443EE118B00A}" dt="2021-04-26T22:16:58.711" v="459" actId="403"/>
        <pc:sldMkLst>
          <pc:docMk/>
          <pc:sldMk cId="2517424866" sldId="262"/>
        </pc:sldMkLst>
        <pc:spChg chg="mod">
          <ac:chgData name="DePuccio, Matthew" userId="39739e5e-9e25-4f28-9e59-2de38b969990" providerId="ADAL" clId="{BC3FAA6D-E14E-3E4A-9DE7-443EE118B00A}" dt="2021-04-26T22:16:58.711" v="459" actId="403"/>
          <ac:spMkLst>
            <pc:docMk/>
            <pc:sldMk cId="2517424866" sldId="262"/>
            <ac:spMk id="5" creationId="{0300AE2C-8BB8-8246-8A2D-9D68F9A2E7CC}"/>
          </ac:spMkLst>
        </pc:spChg>
      </pc:sldChg>
      <pc:sldChg chg="modSp mod">
        <pc:chgData name="DePuccio, Matthew" userId="39739e5e-9e25-4f28-9e59-2de38b969990" providerId="ADAL" clId="{BC3FAA6D-E14E-3E4A-9DE7-443EE118B00A}" dt="2021-04-26T23:19:55.143" v="1347" actId="20577"/>
        <pc:sldMkLst>
          <pc:docMk/>
          <pc:sldMk cId="3895030623" sldId="295"/>
        </pc:sldMkLst>
        <pc:spChg chg="mod">
          <ac:chgData name="DePuccio, Matthew" userId="39739e5e-9e25-4f28-9e59-2de38b969990" providerId="ADAL" clId="{BC3FAA6D-E14E-3E4A-9DE7-443EE118B00A}" dt="2021-04-26T23:19:55.143" v="1347" actId="20577"/>
          <ac:spMkLst>
            <pc:docMk/>
            <pc:sldMk cId="3895030623" sldId="295"/>
            <ac:spMk id="3" creationId="{3A47EEBD-4252-794E-BDFF-B40A8F736BCB}"/>
          </ac:spMkLst>
        </pc:spChg>
        <pc:picChg chg="mod">
          <ac:chgData name="DePuccio, Matthew" userId="39739e5e-9e25-4f28-9e59-2de38b969990" providerId="ADAL" clId="{BC3FAA6D-E14E-3E4A-9DE7-443EE118B00A}" dt="2021-04-26T21:53:02.929" v="24" actId="14100"/>
          <ac:picMkLst>
            <pc:docMk/>
            <pc:sldMk cId="3895030623" sldId="295"/>
            <ac:picMk id="4" creationId="{A6A33EBD-66F3-C14C-AD44-184E672A6263}"/>
          </ac:picMkLst>
        </pc:picChg>
      </pc:sldChg>
      <pc:sldChg chg="modSp mod">
        <pc:chgData name="DePuccio, Matthew" userId="39739e5e-9e25-4f28-9e59-2de38b969990" providerId="ADAL" clId="{BC3FAA6D-E14E-3E4A-9DE7-443EE118B00A}" dt="2021-04-26T21:54:01.920" v="33" actId="255"/>
        <pc:sldMkLst>
          <pc:docMk/>
          <pc:sldMk cId="4155393569" sldId="296"/>
        </pc:sldMkLst>
        <pc:spChg chg="mod">
          <ac:chgData name="DePuccio, Matthew" userId="39739e5e-9e25-4f28-9e59-2de38b969990" providerId="ADAL" clId="{BC3FAA6D-E14E-3E4A-9DE7-443EE118B00A}" dt="2021-04-26T21:54:01.920" v="33" actId="255"/>
          <ac:spMkLst>
            <pc:docMk/>
            <pc:sldMk cId="4155393569" sldId="296"/>
            <ac:spMk id="3" creationId="{DA90C7B0-46CF-EE4E-AAFC-A56A5F4FEF37}"/>
          </ac:spMkLst>
        </pc:spChg>
      </pc:sldChg>
      <pc:sldChg chg="addSp delSp modSp mod">
        <pc:chgData name="DePuccio, Matthew" userId="39739e5e-9e25-4f28-9e59-2de38b969990" providerId="ADAL" clId="{BC3FAA6D-E14E-3E4A-9DE7-443EE118B00A}" dt="2021-04-26T23:24:56.473" v="1364" actId="478"/>
        <pc:sldMkLst>
          <pc:docMk/>
          <pc:sldMk cId="1879468046" sldId="297"/>
        </pc:sldMkLst>
        <pc:picChg chg="del">
          <ac:chgData name="DePuccio, Matthew" userId="39739e5e-9e25-4f28-9e59-2de38b969990" providerId="ADAL" clId="{BC3FAA6D-E14E-3E4A-9DE7-443EE118B00A}" dt="2021-04-26T23:23:19.530" v="1355" actId="478"/>
          <ac:picMkLst>
            <pc:docMk/>
            <pc:sldMk cId="1879468046" sldId="297"/>
            <ac:picMk id="4" creationId="{CFD2D0EE-AA9C-974F-A869-FBD2DDED4EA4}"/>
          </ac:picMkLst>
        </pc:picChg>
        <pc:picChg chg="add del mod">
          <ac:chgData name="DePuccio, Matthew" userId="39739e5e-9e25-4f28-9e59-2de38b969990" providerId="ADAL" clId="{BC3FAA6D-E14E-3E4A-9DE7-443EE118B00A}" dt="2021-04-26T23:24:56.473" v="1364" actId="478"/>
          <ac:picMkLst>
            <pc:docMk/>
            <pc:sldMk cId="1879468046" sldId="297"/>
            <ac:picMk id="6" creationId="{A4E391ED-6338-BB4C-885F-177BDA2340DB}"/>
          </ac:picMkLst>
        </pc:picChg>
        <pc:picChg chg="add del mod">
          <ac:chgData name="DePuccio, Matthew" userId="39739e5e-9e25-4f28-9e59-2de38b969990" providerId="ADAL" clId="{BC3FAA6D-E14E-3E4A-9DE7-443EE118B00A}" dt="2021-04-26T23:24:55.540" v="1363" actId="478"/>
          <ac:picMkLst>
            <pc:docMk/>
            <pc:sldMk cId="1879468046" sldId="297"/>
            <ac:picMk id="8" creationId="{69A8A7B2-1CD1-374F-B7E5-47CBAE246800}"/>
          </ac:picMkLst>
        </pc:picChg>
      </pc:sldChg>
      <pc:sldChg chg="delSp modSp mod chgLayout">
        <pc:chgData name="DePuccio, Matthew" userId="39739e5e-9e25-4f28-9e59-2de38b969990" providerId="ADAL" clId="{BC3FAA6D-E14E-3E4A-9DE7-443EE118B00A}" dt="2021-04-26T21:58:11.995" v="124" actId="14100"/>
        <pc:sldMkLst>
          <pc:docMk/>
          <pc:sldMk cId="3473221275" sldId="298"/>
        </pc:sldMkLst>
        <pc:spChg chg="mod ord">
          <ac:chgData name="DePuccio, Matthew" userId="39739e5e-9e25-4f28-9e59-2de38b969990" providerId="ADAL" clId="{BC3FAA6D-E14E-3E4A-9DE7-443EE118B00A}" dt="2021-04-26T21:56:02.791" v="53" actId="700"/>
          <ac:spMkLst>
            <pc:docMk/>
            <pc:sldMk cId="3473221275" sldId="298"/>
            <ac:spMk id="2" creationId="{A391FE7B-AB9D-2F43-8CC8-5A105DDAA063}"/>
          </ac:spMkLst>
        </pc:spChg>
        <pc:spChg chg="mod ord">
          <ac:chgData name="DePuccio, Matthew" userId="39739e5e-9e25-4f28-9e59-2de38b969990" providerId="ADAL" clId="{BC3FAA6D-E14E-3E4A-9DE7-443EE118B00A}" dt="2021-04-26T21:58:11.995" v="124" actId="14100"/>
          <ac:spMkLst>
            <pc:docMk/>
            <pc:sldMk cId="3473221275" sldId="298"/>
            <ac:spMk id="3" creationId="{F6D8A417-A9C0-5D42-A0BB-AD7490373707}"/>
          </ac:spMkLst>
        </pc:spChg>
        <pc:picChg chg="del">
          <ac:chgData name="DePuccio, Matthew" userId="39739e5e-9e25-4f28-9e59-2de38b969990" providerId="ADAL" clId="{BC3FAA6D-E14E-3E4A-9DE7-443EE118B00A}" dt="2021-04-26T21:55:54.245" v="51" actId="478"/>
          <ac:picMkLst>
            <pc:docMk/>
            <pc:sldMk cId="3473221275" sldId="298"/>
            <ac:picMk id="4" creationId="{A0D99FDF-5139-5049-844D-7116C617CA3C}"/>
          </ac:picMkLst>
        </pc:picChg>
      </pc:sldChg>
      <pc:sldChg chg="modSp mod">
        <pc:chgData name="DePuccio, Matthew" userId="39739e5e-9e25-4f28-9e59-2de38b969990" providerId="ADAL" clId="{BC3FAA6D-E14E-3E4A-9DE7-443EE118B00A}" dt="2021-04-26T23:20:44.036" v="1353" actId="20577"/>
        <pc:sldMkLst>
          <pc:docMk/>
          <pc:sldMk cId="408401046" sldId="299"/>
        </pc:sldMkLst>
        <pc:spChg chg="mod">
          <ac:chgData name="DePuccio, Matthew" userId="39739e5e-9e25-4f28-9e59-2de38b969990" providerId="ADAL" clId="{BC3FAA6D-E14E-3E4A-9DE7-443EE118B00A}" dt="2021-04-26T23:20:44.036" v="1353" actId="20577"/>
          <ac:spMkLst>
            <pc:docMk/>
            <pc:sldMk cId="408401046" sldId="299"/>
            <ac:spMk id="4" creationId="{8CCC9C60-F0F2-3B44-A81F-820B0A4D453B}"/>
          </ac:spMkLst>
        </pc:spChg>
      </pc:sldChg>
      <pc:sldChg chg="modSp mod">
        <pc:chgData name="DePuccio, Matthew" userId="39739e5e-9e25-4f28-9e59-2de38b969990" providerId="ADAL" clId="{BC3FAA6D-E14E-3E4A-9DE7-443EE118B00A}" dt="2021-04-26T22:04:21.829" v="340" actId="113"/>
        <pc:sldMkLst>
          <pc:docMk/>
          <pc:sldMk cId="2890153508" sldId="301"/>
        </pc:sldMkLst>
        <pc:spChg chg="mod">
          <ac:chgData name="DePuccio, Matthew" userId="39739e5e-9e25-4f28-9e59-2de38b969990" providerId="ADAL" clId="{BC3FAA6D-E14E-3E4A-9DE7-443EE118B00A}" dt="2021-04-26T22:04:21.829" v="340" actId="113"/>
          <ac:spMkLst>
            <pc:docMk/>
            <pc:sldMk cId="2890153508" sldId="301"/>
            <ac:spMk id="3" creationId="{3E1FE70A-C5EB-AB43-8542-6E66FAAB6B1C}"/>
          </ac:spMkLst>
        </pc:spChg>
      </pc:sldChg>
      <pc:sldChg chg="modSp mod">
        <pc:chgData name="DePuccio, Matthew" userId="39739e5e-9e25-4f28-9e59-2de38b969990" providerId="ADAL" clId="{BC3FAA6D-E14E-3E4A-9DE7-443EE118B00A}" dt="2021-04-26T22:00:10.919" v="159" actId="20577"/>
        <pc:sldMkLst>
          <pc:docMk/>
          <pc:sldMk cId="3794631553" sldId="302"/>
        </pc:sldMkLst>
        <pc:spChg chg="mod">
          <ac:chgData name="DePuccio, Matthew" userId="39739e5e-9e25-4f28-9e59-2de38b969990" providerId="ADAL" clId="{BC3FAA6D-E14E-3E4A-9DE7-443EE118B00A}" dt="2021-04-26T22:00:10.919" v="159" actId="20577"/>
          <ac:spMkLst>
            <pc:docMk/>
            <pc:sldMk cId="3794631553" sldId="302"/>
            <ac:spMk id="3" creationId="{B52F7A8D-1804-4C40-91A4-5383661017D8}"/>
          </ac:spMkLst>
        </pc:spChg>
      </pc:sldChg>
      <pc:sldChg chg="modSp mod">
        <pc:chgData name="DePuccio, Matthew" userId="39739e5e-9e25-4f28-9e59-2de38b969990" providerId="ADAL" clId="{BC3FAA6D-E14E-3E4A-9DE7-443EE118B00A}" dt="2021-04-26T22:01:55.420" v="186" actId="1076"/>
        <pc:sldMkLst>
          <pc:docMk/>
          <pc:sldMk cId="2717320511" sldId="303"/>
        </pc:sldMkLst>
        <pc:spChg chg="mod">
          <ac:chgData name="DePuccio, Matthew" userId="39739e5e-9e25-4f28-9e59-2de38b969990" providerId="ADAL" clId="{BC3FAA6D-E14E-3E4A-9DE7-443EE118B00A}" dt="2021-04-26T22:01:46.524" v="183" actId="20577"/>
          <ac:spMkLst>
            <pc:docMk/>
            <pc:sldMk cId="2717320511" sldId="303"/>
            <ac:spMk id="3" creationId="{91EE1A3E-774D-E34A-969B-1A4F4B0EDE86}"/>
          </ac:spMkLst>
        </pc:spChg>
        <pc:picChg chg="mod">
          <ac:chgData name="DePuccio, Matthew" userId="39739e5e-9e25-4f28-9e59-2de38b969990" providerId="ADAL" clId="{BC3FAA6D-E14E-3E4A-9DE7-443EE118B00A}" dt="2021-04-26T22:01:55.420" v="186" actId="1076"/>
          <ac:picMkLst>
            <pc:docMk/>
            <pc:sldMk cId="2717320511" sldId="303"/>
            <ac:picMk id="4" creationId="{D7987B5F-567A-2A46-A2DB-D32EB0B5D0B1}"/>
          </ac:picMkLst>
        </pc:picChg>
      </pc:sldChg>
      <pc:sldChg chg="addSp modSp mod">
        <pc:chgData name="DePuccio, Matthew" userId="39739e5e-9e25-4f28-9e59-2de38b969990" providerId="ADAL" clId="{BC3FAA6D-E14E-3E4A-9DE7-443EE118B00A}" dt="2021-04-26T22:12:45.218" v="378" actId="207"/>
        <pc:sldMkLst>
          <pc:docMk/>
          <pc:sldMk cId="1339881646" sldId="304"/>
        </pc:sldMkLst>
        <pc:spChg chg="mod">
          <ac:chgData name="DePuccio, Matthew" userId="39739e5e-9e25-4f28-9e59-2de38b969990" providerId="ADAL" clId="{BC3FAA6D-E14E-3E4A-9DE7-443EE118B00A}" dt="2021-04-26T22:12:18.995" v="372" actId="14100"/>
          <ac:spMkLst>
            <pc:docMk/>
            <pc:sldMk cId="1339881646" sldId="304"/>
            <ac:spMk id="3" creationId="{B52F7A8D-1804-4C40-91A4-5383661017D8}"/>
          </ac:spMkLst>
        </pc:spChg>
        <pc:picChg chg="add mod">
          <ac:chgData name="DePuccio, Matthew" userId="39739e5e-9e25-4f28-9e59-2de38b969990" providerId="ADAL" clId="{BC3FAA6D-E14E-3E4A-9DE7-443EE118B00A}" dt="2021-04-26T22:12:45.218" v="378" actId="207"/>
          <ac:picMkLst>
            <pc:docMk/>
            <pc:sldMk cId="1339881646" sldId="304"/>
            <ac:picMk id="5" creationId="{908BAC48-F39E-8346-A778-6BED534A49EB}"/>
          </ac:picMkLst>
        </pc:picChg>
      </pc:sldChg>
      <pc:sldChg chg="addSp modSp mod">
        <pc:chgData name="DePuccio, Matthew" userId="39739e5e-9e25-4f28-9e59-2de38b969990" providerId="ADAL" clId="{BC3FAA6D-E14E-3E4A-9DE7-443EE118B00A}" dt="2021-04-26T22:15:51.462" v="455" actId="1076"/>
        <pc:sldMkLst>
          <pc:docMk/>
          <pc:sldMk cId="1335171298" sldId="305"/>
        </pc:sldMkLst>
        <pc:spChg chg="mod">
          <ac:chgData name="DePuccio, Matthew" userId="39739e5e-9e25-4f28-9e59-2de38b969990" providerId="ADAL" clId="{BC3FAA6D-E14E-3E4A-9DE7-443EE118B00A}" dt="2021-04-26T22:15:35.917" v="454" actId="20577"/>
          <ac:spMkLst>
            <pc:docMk/>
            <pc:sldMk cId="1335171298" sldId="305"/>
            <ac:spMk id="3" creationId="{B0211EEC-B755-C544-9B20-296B45DD6C75}"/>
          </ac:spMkLst>
        </pc:spChg>
        <pc:picChg chg="add mod">
          <ac:chgData name="DePuccio, Matthew" userId="39739e5e-9e25-4f28-9e59-2de38b969990" providerId="ADAL" clId="{BC3FAA6D-E14E-3E4A-9DE7-443EE118B00A}" dt="2021-04-26T22:15:51.462" v="455" actId="1076"/>
          <ac:picMkLst>
            <pc:docMk/>
            <pc:sldMk cId="1335171298" sldId="305"/>
            <ac:picMk id="5" creationId="{91395B3D-A2D5-1E4C-8570-458608AF007E}"/>
          </ac:picMkLst>
        </pc:picChg>
      </pc:sldChg>
      <pc:sldChg chg="modSp mod">
        <pc:chgData name="DePuccio, Matthew" userId="39739e5e-9e25-4f28-9e59-2de38b969990" providerId="ADAL" clId="{BC3FAA6D-E14E-3E4A-9DE7-443EE118B00A}" dt="2021-04-26T22:17:22.040" v="462" actId="403"/>
        <pc:sldMkLst>
          <pc:docMk/>
          <pc:sldMk cId="2297177378" sldId="306"/>
        </pc:sldMkLst>
        <pc:spChg chg="mod">
          <ac:chgData name="DePuccio, Matthew" userId="39739e5e-9e25-4f28-9e59-2de38b969990" providerId="ADAL" clId="{BC3FAA6D-E14E-3E4A-9DE7-443EE118B00A}" dt="2021-04-26T22:17:22.040" v="462" actId="403"/>
          <ac:spMkLst>
            <pc:docMk/>
            <pc:sldMk cId="2297177378" sldId="306"/>
            <ac:spMk id="5" creationId="{0300AE2C-8BB8-8246-8A2D-9D68F9A2E7CC}"/>
          </ac:spMkLst>
        </pc:spChg>
      </pc:sldChg>
      <pc:sldChg chg="modSp mod">
        <pc:chgData name="DePuccio, Matthew" userId="39739e5e-9e25-4f28-9e59-2de38b969990" providerId="ADAL" clId="{BC3FAA6D-E14E-3E4A-9DE7-443EE118B00A}" dt="2021-04-26T22:25:14.984" v="514" actId="20577"/>
        <pc:sldMkLst>
          <pc:docMk/>
          <pc:sldMk cId="2790757991" sldId="309"/>
        </pc:sldMkLst>
        <pc:spChg chg="mod">
          <ac:chgData name="DePuccio, Matthew" userId="39739e5e-9e25-4f28-9e59-2de38b969990" providerId="ADAL" clId="{BC3FAA6D-E14E-3E4A-9DE7-443EE118B00A}" dt="2021-04-26T22:25:14.984" v="514" actId="20577"/>
          <ac:spMkLst>
            <pc:docMk/>
            <pc:sldMk cId="2790757991" sldId="309"/>
            <ac:spMk id="5" creationId="{F1877310-F6BD-7445-B271-375BBB5413F6}"/>
          </ac:spMkLst>
        </pc:spChg>
        <pc:picChg chg="mod">
          <ac:chgData name="DePuccio, Matthew" userId="39739e5e-9e25-4f28-9e59-2de38b969990" providerId="ADAL" clId="{BC3FAA6D-E14E-3E4A-9DE7-443EE118B00A}" dt="2021-04-26T22:25:00.158" v="506" actId="14100"/>
          <ac:picMkLst>
            <pc:docMk/>
            <pc:sldMk cId="2790757991" sldId="309"/>
            <ac:picMk id="7" creationId="{A5C308F9-1D45-5146-BE83-CF53CB633CE8}"/>
          </ac:picMkLst>
        </pc:picChg>
      </pc:sldChg>
      <pc:sldChg chg="modSp mod">
        <pc:chgData name="DePuccio, Matthew" userId="39739e5e-9e25-4f28-9e59-2de38b969990" providerId="ADAL" clId="{BC3FAA6D-E14E-3E4A-9DE7-443EE118B00A}" dt="2021-04-26T22:26:24.749" v="539" actId="20577"/>
        <pc:sldMkLst>
          <pc:docMk/>
          <pc:sldMk cId="1163465262" sldId="310"/>
        </pc:sldMkLst>
        <pc:spChg chg="mod">
          <ac:chgData name="DePuccio, Matthew" userId="39739e5e-9e25-4f28-9e59-2de38b969990" providerId="ADAL" clId="{BC3FAA6D-E14E-3E4A-9DE7-443EE118B00A}" dt="2021-04-26T22:26:24.749" v="539" actId="20577"/>
          <ac:spMkLst>
            <pc:docMk/>
            <pc:sldMk cId="1163465262" sldId="310"/>
            <ac:spMk id="3" creationId="{741923B6-6735-8047-A65D-D0F0EF2EA7BC}"/>
          </ac:spMkLst>
        </pc:spChg>
      </pc:sldChg>
      <pc:sldChg chg="modSp mod">
        <pc:chgData name="DePuccio, Matthew" userId="39739e5e-9e25-4f28-9e59-2de38b969990" providerId="ADAL" clId="{BC3FAA6D-E14E-3E4A-9DE7-443EE118B00A}" dt="2021-04-26T22:30:09.969" v="681" actId="20577"/>
        <pc:sldMkLst>
          <pc:docMk/>
          <pc:sldMk cId="3856443954" sldId="311"/>
        </pc:sldMkLst>
        <pc:spChg chg="mod">
          <ac:chgData name="DePuccio, Matthew" userId="39739e5e-9e25-4f28-9e59-2de38b969990" providerId="ADAL" clId="{BC3FAA6D-E14E-3E4A-9DE7-443EE118B00A}" dt="2021-04-26T22:30:09.969" v="681" actId="20577"/>
          <ac:spMkLst>
            <pc:docMk/>
            <pc:sldMk cId="3856443954" sldId="311"/>
            <ac:spMk id="3" creationId="{741923B6-6735-8047-A65D-D0F0EF2EA7BC}"/>
          </ac:spMkLst>
        </pc:spChg>
      </pc:sldChg>
      <pc:sldChg chg="addSp modSp mod">
        <pc:chgData name="DePuccio, Matthew" userId="39739e5e-9e25-4f28-9e59-2de38b969990" providerId="ADAL" clId="{BC3FAA6D-E14E-3E4A-9DE7-443EE118B00A}" dt="2021-04-26T22:39:40.533" v="719" actId="1076"/>
        <pc:sldMkLst>
          <pc:docMk/>
          <pc:sldMk cId="1600838952" sldId="312"/>
        </pc:sldMkLst>
        <pc:spChg chg="mod">
          <ac:chgData name="DePuccio, Matthew" userId="39739e5e-9e25-4f28-9e59-2de38b969990" providerId="ADAL" clId="{BC3FAA6D-E14E-3E4A-9DE7-443EE118B00A}" dt="2021-04-26T22:38:54.237" v="712" actId="14100"/>
          <ac:spMkLst>
            <pc:docMk/>
            <pc:sldMk cId="1600838952" sldId="312"/>
            <ac:spMk id="5" creationId="{A98C4EBE-F449-0C48-9E08-C5F28AB2631A}"/>
          </ac:spMkLst>
        </pc:spChg>
        <pc:picChg chg="add mod">
          <ac:chgData name="DePuccio, Matthew" userId="39739e5e-9e25-4f28-9e59-2de38b969990" providerId="ADAL" clId="{BC3FAA6D-E14E-3E4A-9DE7-443EE118B00A}" dt="2021-04-26T22:39:40.533" v="719" actId="1076"/>
          <ac:picMkLst>
            <pc:docMk/>
            <pc:sldMk cId="1600838952" sldId="312"/>
            <ac:picMk id="4" creationId="{FAFC99BC-E6C0-0A41-B4A1-77320EB5759E}"/>
          </ac:picMkLst>
        </pc:picChg>
      </pc:sldChg>
      <pc:sldChg chg="modSp mod">
        <pc:chgData name="DePuccio, Matthew" userId="39739e5e-9e25-4f28-9e59-2de38b969990" providerId="ADAL" clId="{BC3FAA6D-E14E-3E4A-9DE7-443EE118B00A}" dt="2021-04-26T22:40:17.083" v="742" actId="20577"/>
        <pc:sldMkLst>
          <pc:docMk/>
          <pc:sldMk cId="1830899367" sldId="313"/>
        </pc:sldMkLst>
        <pc:spChg chg="mod">
          <ac:chgData name="DePuccio, Matthew" userId="39739e5e-9e25-4f28-9e59-2de38b969990" providerId="ADAL" clId="{BC3FAA6D-E14E-3E4A-9DE7-443EE118B00A}" dt="2021-04-26T22:40:17.083" v="742" actId="20577"/>
          <ac:spMkLst>
            <pc:docMk/>
            <pc:sldMk cId="1830899367" sldId="313"/>
            <ac:spMk id="5" creationId="{0300AE2C-8BB8-8246-8A2D-9D68F9A2E7CC}"/>
          </ac:spMkLst>
        </pc:spChg>
      </pc:sldChg>
      <pc:sldChg chg="modSp mod">
        <pc:chgData name="DePuccio, Matthew" userId="39739e5e-9e25-4f28-9e59-2de38b969990" providerId="ADAL" clId="{BC3FAA6D-E14E-3E4A-9DE7-443EE118B00A}" dt="2021-04-26T22:42:13.245" v="796" actId="255"/>
        <pc:sldMkLst>
          <pc:docMk/>
          <pc:sldMk cId="470462657" sldId="314"/>
        </pc:sldMkLst>
        <pc:spChg chg="mod">
          <ac:chgData name="DePuccio, Matthew" userId="39739e5e-9e25-4f28-9e59-2de38b969990" providerId="ADAL" clId="{BC3FAA6D-E14E-3E4A-9DE7-443EE118B00A}" dt="2021-04-26T22:42:13.245" v="796" actId="255"/>
          <ac:spMkLst>
            <pc:docMk/>
            <pc:sldMk cId="470462657" sldId="314"/>
            <ac:spMk id="7" creationId="{C32B1B44-177F-EF48-B011-62A217621FAE}"/>
          </ac:spMkLst>
        </pc:spChg>
      </pc:sldChg>
      <pc:sldChg chg="addSp modSp mod">
        <pc:chgData name="DePuccio, Matthew" userId="39739e5e-9e25-4f28-9e59-2de38b969990" providerId="ADAL" clId="{BC3FAA6D-E14E-3E4A-9DE7-443EE118B00A}" dt="2021-04-26T22:44:36.777" v="846" actId="1076"/>
        <pc:sldMkLst>
          <pc:docMk/>
          <pc:sldMk cId="3235601476" sldId="317"/>
        </pc:sldMkLst>
        <pc:spChg chg="mod">
          <ac:chgData name="DePuccio, Matthew" userId="39739e5e-9e25-4f28-9e59-2de38b969990" providerId="ADAL" clId="{BC3FAA6D-E14E-3E4A-9DE7-443EE118B00A}" dt="2021-04-26T22:44:19.215" v="840" actId="27636"/>
          <ac:spMkLst>
            <pc:docMk/>
            <pc:sldMk cId="3235601476" sldId="317"/>
            <ac:spMk id="5" creationId="{405F256F-3894-C441-A3AE-7E5C5D57F409}"/>
          </ac:spMkLst>
        </pc:spChg>
        <pc:picChg chg="add mod">
          <ac:chgData name="DePuccio, Matthew" userId="39739e5e-9e25-4f28-9e59-2de38b969990" providerId="ADAL" clId="{BC3FAA6D-E14E-3E4A-9DE7-443EE118B00A}" dt="2021-04-26T22:44:36.777" v="846" actId="1076"/>
          <ac:picMkLst>
            <pc:docMk/>
            <pc:sldMk cId="3235601476" sldId="317"/>
            <ac:picMk id="3" creationId="{2789C8B3-C8C4-F548-B1F3-C2FA74BF4A06}"/>
          </ac:picMkLst>
        </pc:picChg>
      </pc:sldChg>
      <pc:sldChg chg="modSp mod">
        <pc:chgData name="DePuccio, Matthew" userId="39739e5e-9e25-4f28-9e59-2de38b969990" providerId="ADAL" clId="{BC3FAA6D-E14E-3E4A-9DE7-443EE118B00A}" dt="2021-04-26T22:45:18.559" v="856" actId="20577"/>
        <pc:sldMkLst>
          <pc:docMk/>
          <pc:sldMk cId="3806635847" sldId="319"/>
        </pc:sldMkLst>
        <pc:spChg chg="mod">
          <ac:chgData name="DePuccio, Matthew" userId="39739e5e-9e25-4f28-9e59-2de38b969990" providerId="ADAL" clId="{BC3FAA6D-E14E-3E4A-9DE7-443EE118B00A}" dt="2021-04-26T22:45:18.559" v="856" actId="20577"/>
          <ac:spMkLst>
            <pc:docMk/>
            <pc:sldMk cId="3806635847" sldId="319"/>
            <ac:spMk id="2" creationId="{27C3A753-728B-C549-BF59-B091555C47F1}"/>
          </ac:spMkLst>
        </pc:spChg>
      </pc:sldChg>
      <pc:sldChg chg="addSp modSp mod">
        <pc:chgData name="DePuccio, Matthew" userId="39739e5e-9e25-4f28-9e59-2de38b969990" providerId="ADAL" clId="{BC3FAA6D-E14E-3E4A-9DE7-443EE118B00A}" dt="2021-04-26T22:48:29.563" v="979" actId="207"/>
        <pc:sldMkLst>
          <pc:docMk/>
          <pc:sldMk cId="1679098338" sldId="320"/>
        </pc:sldMkLst>
        <pc:spChg chg="mod">
          <ac:chgData name="DePuccio, Matthew" userId="39739e5e-9e25-4f28-9e59-2de38b969990" providerId="ADAL" clId="{BC3FAA6D-E14E-3E4A-9DE7-443EE118B00A}" dt="2021-04-26T22:47:35.965" v="974" actId="14100"/>
          <ac:spMkLst>
            <pc:docMk/>
            <pc:sldMk cId="1679098338" sldId="320"/>
            <ac:spMk id="3" creationId="{D1DEE7C5-FEE7-5940-9713-8E66BA795758}"/>
          </ac:spMkLst>
        </pc:spChg>
        <pc:picChg chg="add mod">
          <ac:chgData name="DePuccio, Matthew" userId="39739e5e-9e25-4f28-9e59-2de38b969990" providerId="ADAL" clId="{BC3FAA6D-E14E-3E4A-9DE7-443EE118B00A}" dt="2021-04-26T22:48:29.563" v="979" actId="207"/>
          <ac:picMkLst>
            <pc:docMk/>
            <pc:sldMk cId="1679098338" sldId="320"/>
            <ac:picMk id="5" creationId="{EE0E0326-99D8-0F43-B633-764E8658D89B}"/>
          </ac:picMkLst>
        </pc:picChg>
      </pc:sldChg>
      <pc:sldChg chg="modSp mod">
        <pc:chgData name="DePuccio, Matthew" userId="39739e5e-9e25-4f28-9e59-2de38b969990" providerId="ADAL" clId="{BC3FAA6D-E14E-3E4A-9DE7-443EE118B00A}" dt="2021-04-26T22:52:55.367" v="1084" actId="20577"/>
        <pc:sldMkLst>
          <pc:docMk/>
          <pc:sldMk cId="293261033" sldId="321"/>
        </pc:sldMkLst>
        <pc:spChg chg="mod">
          <ac:chgData name="DePuccio, Matthew" userId="39739e5e-9e25-4f28-9e59-2de38b969990" providerId="ADAL" clId="{BC3FAA6D-E14E-3E4A-9DE7-443EE118B00A}" dt="2021-04-26T22:52:55.367" v="1084" actId="20577"/>
          <ac:spMkLst>
            <pc:docMk/>
            <pc:sldMk cId="293261033" sldId="321"/>
            <ac:spMk id="3" creationId="{CAABF18F-A7AD-1B41-962C-148D524527C3}"/>
          </ac:spMkLst>
        </pc:spChg>
      </pc:sldChg>
      <pc:sldChg chg="addSp modSp mod">
        <pc:chgData name="DePuccio, Matthew" userId="39739e5e-9e25-4f28-9e59-2de38b969990" providerId="ADAL" clId="{BC3FAA6D-E14E-3E4A-9DE7-443EE118B00A}" dt="2021-04-26T22:54:43.397" v="1091" actId="14100"/>
        <pc:sldMkLst>
          <pc:docMk/>
          <pc:sldMk cId="3500755793" sldId="324"/>
        </pc:sldMkLst>
        <pc:spChg chg="mod">
          <ac:chgData name="DePuccio, Matthew" userId="39739e5e-9e25-4f28-9e59-2de38b969990" providerId="ADAL" clId="{BC3FAA6D-E14E-3E4A-9DE7-443EE118B00A}" dt="2021-04-26T22:54:37.715" v="1089" actId="14100"/>
          <ac:spMkLst>
            <pc:docMk/>
            <pc:sldMk cId="3500755793" sldId="324"/>
            <ac:spMk id="5" creationId="{64A2588D-F1D3-B749-B7D5-FEDB77AB200B}"/>
          </ac:spMkLst>
        </pc:spChg>
        <pc:picChg chg="add mod">
          <ac:chgData name="DePuccio, Matthew" userId="39739e5e-9e25-4f28-9e59-2de38b969990" providerId="ADAL" clId="{BC3FAA6D-E14E-3E4A-9DE7-443EE118B00A}" dt="2021-04-26T22:54:43.397" v="1091" actId="14100"/>
          <ac:picMkLst>
            <pc:docMk/>
            <pc:sldMk cId="3500755793" sldId="324"/>
            <ac:picMk id="3" creationId="{E6A92962-C9D8-F54B-B45F-2028A21CAF8F}"/>
          </ac:picMkLst>
        </pc:picChg>
      </pc:sldChg>
      <pc:sldChg chg="modSp mod">
        <pc:chgData name="DePuccio, Matthew" userId="39739e5e-9e25-4f28-9e59-2de38b969990" providerId="ADAL" clId="{BC3FAA6D-E14E-3E4A-9DE7-443EE118B00A}" dt="2021-04-26T22:56:50.930" v="1173" actId="20577"/>
        <pc:sldMkLst>
          <pc:docMk/>
          <pc:sldMk cId="3012868093" sldId="325"/>
        </pc:sldMkLst>
        <pc:spChg chg="mod">
          <ac:chgData name="DePuccio, Matthew" userId="39739e5e-9e25-4f28-9e59-2de38b969990" providerId="ADAL" clId="{BC3FAA6D-E14E-3E4A-9DE7-443EE118B00A}" dt="2021-04-26T22:56:50.930" v="1173" actId="20577"/>
          <ac:spMkLst>
            <pc:docMk/>
            <pc:sldMk cId="3012868093" sldId="325"/>
            <ac:spMk id="3" creationId="{19234080-3256-854F-B58F-A17073C8A74B}"/>
          </ac:spMkLst>
        </pc:spChg>
        <pc:picChg chg="mod">
          <ac:chgData name="DePuccio, Matthew" userId="39739e5e-9e25-4f28-9e59-2de38b969990" providerId="ADAL" clId="{BC3FAA6D-E14E-3E4A-9DE7-443EE118B00A}" dt="2021-04-26T22:56:11.709" v="1143" actId="14100"/>
          <ac:picMkLst>
            <pc:docMk/>
            <pc:sldMk cId="3012868093" sldId="325"/>
            <ac:picMk id="5" creationId="{4F6583D4-CDD2-934E-AD1C-6C8F79EFD9E7}"/>
          </ac:picMkLst>
        </pc:picChg>
      </pc:sldChg>
      <pc:sldChg chg="addSp delSp modSp mod">
        <pc:chgData name="DePuccio, Matthew" userId="39739e5e-9e25-4f28-9e59-2de38b969990" providerId="ADAL" clId="{BC3FAA6D-E14E-3E4A-9DE7-443EE118B00A}" dt="2021-04-26T23:16:28.919" v="1290" actId="1076"/>
        <pc:sldMkLst>
          <pc:docMk/>
          <pc:sldMk cId="1151759997" sldId="326"/>
        </pc:sldMkLst>
        <pc:spChg chg="mod">
          <ac:chgData name="DePuccio, Matthew" userId="39739e5e-9e25-4f28-9e59-2de38b969990" providerId="ADAL" clId="{BC3FAA6D-E14E-3E4A-9DE7-443EE118B00A}" dt="2021-04-26T23:16:25.982" v="1289" actId="14100"/>
          <ac:spMkLst>
            <pc:docMk/>
            <pc:sldMk cId="1151759997" sldId="326"/>
            <ac:spMk id="3" creationId="{027EDFCC-2A47-D04B-9C56-95D4EE3BE702}"/>
          </ac:spMkLst>
        </pc:spChg>
        <pc:picChg chg="add del mod">
          <ac:chgData name="DePuccio, Matthew" userId="39739e5e-9e25-4f28-9e59-2de38b969990" providerId="ADAL" clId="{BC3FAA6D-E14E-3E4A-9DE7-443EE118B00A}" dt="2021-04-26T23:13:26.490" v="1233" actId="478"/>
          <ac:picMkLst>
            <pc:docMk/>
            <pc:sldMk cId="1151759997" sldId="326"/>
            <ac:picMk id="5" creationId="{3479925C-955A-734A-9A9A-D9B4DA923EEB}"/>
          </ac:picMkLst>
        </pc:picChg>
        <pc:picChg chg="add del mod">
          <ac:chgData name="DePuccio, Matthew" userId="39739e5e-9e25-4f28-9e59-2de38b969990" providerId="ADAL" clId="{BC3FAA6D-E14E-3E4A-9DE7-443EE118B00A}" dt="2021-04-26T23:13:36.773" v="1236" actId="478"/>
          <ac:picMkLst>
            <pc:docMk/>
            <pc:sldMk cId="1151759997" sldId="326"/>
            <ac:picMk id="7" creationId="{F6778877-E860-724F-AEE9-52FB2ADA0016}"/>
          </ac:picMkLst>
        </pc:picChg>
        <pc:picChg chg="add del mod">
          <ac:chgData name="DePuccio, Matthew" userId="39739e5e-9e25-4f28-9e59-2de38b969990" providerId="ADAL" clId="{BC3FAA6D-E14E-3E4A-9DE7-443EE118B00A}" dt="2021-04-26T23:13:36.773" v="1236" actId="478"/>
          <ac:picMkLst>
            <pc:docMk/>
            <pc:sldMk cId="1151759997" sldId="326"/>
            <ac:picMk id="9" creationId="{F9D35371-4F6A-5B4B-B638-48078DA3F3DD}"/>
          </ac:picMkLst>
        </pc:picChg>
        <pc:picChg chg="add mod">
          <ac:chgData name="DePuccio, Matthew" userId="39739e5e-9e25-4f28-9e59-2de38b969990" providerId="ADAL" clId="{BC3FAA6D-E14E-3E4A-9DE7-443EE118B00A}" dt="2021-04-26T23:16:28.919" v="1290" actId="1076"/>
          <ac:picMkLst>
            <pc:docMk/>
            <pc:sldMk cId="1151759997" sldId="326"/>
            <ac:picMk id="11" creationId="{34CA4FEF-8624-1240-875C-3C0F65CF6954}"/>
          </ac:picMkLst>
        </pc:picChg>
      </pc:sldChg>
      <pc:sldChg chg="modSp mod">
        <pc:chgData name="DePuccio, Matthew" userId="39739e5e-9e25-4f28-9e59-2de38b969990" providerId="ADAL" clId="{BC3FAA6D-E14E-3E4A-9DE7-443EE118B00A}" dt="2021-04-26T23:18:40.319" v="1339" actId="255"/>
        <pc:sldMkLst>
          <pc:docMk/>
          <pc:sldMk cId="3788205209" sldId="327"/>
        </pc:sldMkLst>
        <pc:spChg chg="mod">
          <ac:chgData name="DePuccio, Matthew" userId="39739e5e-9e25-4f28-9e59-2de38b969990" providerId="ADAL" clId="{BC3FAA6D-E14E-3E4A-9DE7-443EE118B00A}" dt="2021-04-26T23:18:40.319" v="1339" actId="255"/>
          <ac:spMkLst>
            <pc:docMk/>
            <pc:sldMk cId="3788205209" sldId="327"/>
            <ac:spMk id="3" creationId="{85940504-98D4-EA45-AEE9-4AF11728B44D}"/>
          </ac:spMkLst>
        </pc:spChg>
      </pc:sldChg>
      <pc:sldChg chg="modSp mod">
        <pc:chgData name="DePuccio, Matthew" userId="39739e5e-9e25-4f28-9e59-2de38b969990" providerId="ADAL" clId="{BC3FAA6D-E14E-3E4A-9DE7-443EE118B00A}" dt="2021-04-26T22:48:46.641" v="980" actId="403"/>
        <pc:sldMkLst>
          <pc:docMk/>
          <pc:sldMk cId="3710882889" sldId="330"/>
        </pc:sldMkLst>
        <pc:spChg chg="mod">
          <ac:chgData name="DePuccio, Matthew" userId="39739e5e-9e25-4f28-9e59-2de38b969990" providerId="ADAL" clId="{BC3FAA6D-E14E-3E4A-9DE7-443EE118B00A}" dt="2021-04-26T22:48:46.641" v="980" actId="403"/>
          <ac:spMkLst>
            <pc:docMk/>
            <pc:sldMk cId="3710882889" sldId="330"/>
            <ac:spMk id="5" creationId="{766FA495-A8F4-0147-891C-207F8808F2F5}"/>
          </ac:spMkLst>
        </pc:spChg>
      </pc:sldChg>
      <pc:sldChg chg="modSp mod">
        <pc:chgData name="DePuccio, Matthew" userId="39739e5e-9e25-4f28-9e59-2de38b969990" providerId="ADAL" clId="{BC3FAA6D-E14E-3E4A-9DE7-443EE118B00A}" dt="2021-04-26T23:17:17.329" v="1318" actId="255"/>
        <pc:sldMkLst>
          <pc:docMk/>
          <pc:sldMk cId="2445421974" sldId="331"/>
        </pc:sldMkLst>
        <pc:spChg chg="mod">
          <ac:chgData name="DePuccio, Matthew" userId="39739e5e-9e25-4f28-9e59-2de38b969990" providerId="ADAL" clId="{BC3FAA6D-E14E-3E4A-9DE7-443EE118B00A}" dt="2021-04-26T23:17:17.329" v="1318" actId="255"/>
          <ac:spMkLst>
            <pc:docMk/>
            <pc:sldMk cId="2445421974" sldId="331"/>
            <ac:spMk id="5" creationId="{766FA495-A8F4-0147-891C-207F8808F2F5}"/>
          </ac:spMkLst>
        </pc:spChg>
      </pc:sldChg>
      <pc:sldChg chg="addSp delSp modSp add mod">
        <pc:chgData name="DePuccio, Matthew" userId="39739e5e-9e25-4f28-9e59-2de38b969990" providerId="ADAL" clId="{BC3FAA6D-E14E-3E4A-9DE7-443EE118B00A}" dt="2021-04-26T22:11:02.024" v="371" actId="1076"/>
        <pc:sldMkLst>
          <pc:docMk/>
          <pc:sldMk cId="1613613479" sldId="332"/>
        </pc:sldMkLst>
        <pc:spChg chg="mod">
          <ac:chgData name="DePuccio, Matthew" userId="39739e5e-9e25-4f28-9e59-2de38b969990" providerId="ADAL" clId="{BC3FAA6D-E14E-3E4A-9DE7-443EE118B00A}" dt="2021-04-26T22:02:15.052" v="199" actId="20577"/>
          <ac:spMkLst>
            <pc:docMk/>
            <pc:sldMk cId="1613613479" sldId="332"/>
            <ac:spMk id="2" creationId="{923657D0-2852-B041-B204-401B9FA822CC}"/>
          </ac:spMkLst>
        </pc:spChg>
        <pc:spChg chg="mod">
          <ac:chgData name="DePuccio, Matthew" userId="39739e5e-9e25-4f28-9e59-2de38b969990" providerId="ADAL" clId="{BC3FAA6D-E14E-3E4A-9DE7-443EE118B00A}" dt="2021-04-26T22:10:53.034" v="367" actId="14100"/>
          <ac:spMkLst>
            <pc:docMk/>
            <pc:sldMk cId="1613613479" sldId="332"/>
            <ac:spMk id="3" creationId="{3E1FE70A-C5EB-AB43-8542-6E66FAAB6B1C}"/>
          </ac:spMkLst>
        </pc:spChg>
        <pc:picChg chg="add del mod">
          <ac:chgData name="DePuccio, Matthew" userId="39739e5e-9e25-4f28-9e59-2de38b969990" providerId="ADAL" clId="{BC3FAA6D-E14E-3E4A-9DE7-443EE118B00A}" dt="2021-04-26T22:10:54.226" v="368" actId="478"/>
          <ac:picMkLst>
            <pc:docMk/>
            <pc:sldMk cId="1613613479" sldId="332"/>
            <ac:picMk id="5" creationId="{5E138C57-969A-CC41-B83B-7086FD4B6351}"/>
          </ac:picMkLst>
        </pc:picChg>
        <pc:picChg chg="add mod">
          <ac:chgData name="DePuccio, Matthew" userId="39739e5e-9e25-4f28-9e59-2de38b969990" providerId="ADAL" clId="{BC3FAA6D-E14E-3E4A-9DE7-443EE118B00A}" dt="2021-04-26T22:11:02.024" v="371" actId="1076"/>
          <ac:picMkLst>
            <pc:docMk/>
            <pc:sldMk cId="1613613479" sldId="332"/>
            <ac:picMk id="7" creationId="{E318BE0E-1AC8-0344-93B7-26B30152B6AC}"/>
          </ac:picMkLst>
        </pc:picChg>
      </pc:sldChg>
    </pc:docChg>
  </pc:docChgLst>
  <pc:docChgLst>
    <pc:chgData name="Rush, Laura" userId="1a8950a4-f00a-47b2-bb7f-9f3d383a4afe" providerId="ADAL" clId="{E31C2170-F0A8-4D40-9D3B-DA29D2085EAA}"/>
    <pc:docChg chg="custSel modSld">
      <pc:chgData name="Rush, Laura" userId="1a8950a4-f00a-47b2-bb7f-9f3d383a4afe" providerId="ADAL" clId="{E31C2170-F0A8-4D40-9D3B-DA29D2085EAA}" dt="2021-07-20T13:42:14.837" v="18"/>
      <pc:docMkLst>
        <pc:docMk/>
      </pc:docMkLst>
      <pc:sldChg chg="addCm modCm">
        <pc:chgData name="Rush, Laura" userId="1a8950a4-f00a-47b2-bb7f-9f3d383a4afe" providerId="ADAL" clId="{E31C2170-F0A8-4D40-9D3B-DA29D2085EAA}" dt="2021-07-20T13:26:21.875" v="3"/>
        <pc:sldMkLst>
          <pc:docMk/>
          <pc:sldMk cId="4155393569" sldId="296"/>
        </pc:sldMkLst>
      </pc:sldChg>
      <pc:sldChg chg="addCm modCm">
        <pc:chgData name="Rush, Laura" userId="1a8950a4-f00a-47b2-bb7f-9f3d383a4afe" providerId="ADAL" clId="{E31C2170-F0A8-4D40-9D3B-DA29D2085EAA}" dt="2021-07-20T13:36:04.083" v="9"/>
        <pc:sldMkLst>
          <pc:docMk/>
          <pc:sldMk cId="1879468046" sldId="297"/>
        </pc:sldMkLst>
      </pc:sldChg>
      <pc:sldChg chg="addCm modCm">
        <pc:chgData name="Rush, Laura" userId="1a8950a4-f00a-47b2-bb7f-9f3d383a4afe" providerId="ADAL" clId="{E31C2170-F0A8-4D40-9D3B-DA29D2085EAA}" dt="2021-07-20T13:26:59.981" v="5"/>
        <pc:sldMkLst>
          <pc:docMk/>
          <pc:sldMk cId="408401046" sldId="299"/>
        </pc:sldMkLst>
      </pc:sldChg>
      <pc:sldChg chg="addCm modCm">
        <pc:chgData name="Rush, Laura" userId="1a8950a4-f00a-47b2-bb7f-9f3d383a4afe" providerId="ADAL" clId="{E31C2170-F0A8-4D40-9D3B-DA29D2085EAA}" dt="2021-07-20T13:38:02.930" v="14"/>
        <pc:sldMkLst>
          <pc:docMk/>
          <pc:sldMk cId="3806635847" sldId="319"/>
        </pc:sldMkLst>
      </pc:sldChg>
      <pc:sldChg chg="addCm modCm">
        <pc:chgData name="Rush, Laura" userId="1a8950a4-f00a-47b2-bb7f-9f3d383a4afe" providerId="ADAL" clId="{E31C2170-F0A8-4D40-9D3B-DA29D2085EAA}" dt="2021-07-20T13:40:58.632" v="16"/>
        <pc:sldMkLst>
          <pc:docMk/>
          <pc:sldMk cId="293261033" sldId="321"/>
        </pc:sldMkLst>
      </pc:sldChg>
      <pc:sldChg chg="addCm modCm">
        <pc:chgData name="Rush, Laura" userId="1a8950a4-f00a-47b2-bb7f-9f3d383a4afe" providerId="ADAL" clId="{E31C2170-F0A8-4D40-9D3B-DA29D2085EAA}" dt="2021-07-20T13:42:14.837" v="18"/>
        <pc:sldMkLst>
          <pc:docMk/>
          <pc:sldMk cId="3788205209" sldId="327"/>
        </pc:sldMkLst>
      </pc:sldChg>
    </pc:docChg>
  </pc:docChgLst>
  <pc:docChgLst>
    <pc:chgData name="Griesenbrock, Tyler" userId="2c03e51f-3ebb-472e-ad4d-1f2b78da24b9" providerId="ADAL" clId="{5184C0A3-56ED-7244-832D-0FD27EE1BABD}"/>
    <pc:docChg chg="undo redo custSel addSld delSld modSld sldOrd">
      <pc:chgData name="Griesenbrock, Tyler" userId="2c03e51f-3ebb-472e-ad4d-1f2b78da24b9" providerId="ADAL" clId="{5184C0A3-56ED-7244-832D-0FD27EE1BABD}" dt="2021-08-20T19:18:55.672" v="2537" actId="20577"/>
      <pc:docMkLst>
        <pc:docMk/>
      </pc:docMkLst>
      <pc:sldChg chg="modSp mod">
        <pc:chgData name="Griesenbrock, Tyler" userId="2c03e51f-3ebb-472e-ad4d-1f2b78da24b9" providerId="ADAL" clId="{5184C0A3-56ED-7244-832D-0FD27EE1BABD}" dt="2021-08-20T13:50:43.779" v="2413" actId="14100"/>
        <pc:sldMkLst>
          <pc:docMk/>
          <pc:sldMk cId="677629843" sldId="256"/>
        </pc:sldMkLst>
        <pc:spChg chg="mod">
          <ac:chgData name="Griesenbrock, Tyler" userId="2c03e51f-3ebb-472e-ad4d-1f2b78da24b9" providerId="ADAL" clId="{5184C0A3-56ED-7244-832D-0FD27EE1BABD}" dt="2021-08-20T13:50:43.779" v="2413" actId="14100"/>
          <ac:spMkLst>
            <pc:docMk/>
            <pc:sldMk cId="677629843" sldId="256"/>
            <ac:spMk id="2" creationId="{1BC59270-5210-2043-A527-9F7686739421}"/>
          </ac:spMkLst>
        </pc:spChg>
      </pc:sldChg>
      <pc:sldChg chg="modSp mod">
        <pc:chgData name="Griesenbrock, Tyler" userId="2c03e51f-3ebb-472e-ad4d-1f2b78da24b9" providerId="ADAL" clId="{5184C0A3-56ED-7244-832D-0FD27EE1BABD}" dt="2021-08-20T14:16:10.296" v="2416" actId="20577"/>
        <pc:sldMkLst>
          <pc:docMk/>
          <pc:sldMk cId="2169872593" sldId="258"/>
        </pc:sldMkLst>
        <pc:spChg chg="mod">
          <ac:chgData name="Griesenbrock, Tyler" userId="2c03e51f-3ebb-472e-ad4d-1f2b78da24b9" providerId="ADAL" clId="{5184C0A3-56ED-7244-832D-0FD27EE1BABD}" dt="2021-08-20T14:16:10.296" v="2416" actId="20577"/>
          <ac:spMkLst>
            <pc:docMk/>
            <pc:sldMk cId="2169872593" sldId="258"/>
            <ac:spMk id="2" creationId="{225211C8-1E5B-7A4C-B59D-848C6679B782}"/>
          </ac:spMkLst>
        </pc:spChg>
        <pc:spChg chg="mod">
          <ac:chgData name="Griesenbrock, Tyler" userId="2c03e51f-3ebb-472e-ad4d-1f2b78da24b9" providerId="ADAL" clId="{5184C0A3-56ED-7244-832D-0FD27EE1BABD}" dt="2021-08-05T20:59:57.830" v="317" actId="179"/>
          <ac:spMkLst>
            <pc:docMk/>
            <pc:sldMk cId="2169872593" sldId="258"/>
            <ac:spMk id="3" creationId="{8825A2CB-7FA4-B540-AD58-C2BC0C2C51F0}"/>
          </ac:spMkLst>
        </pc:spChg>
      </pc:sldChg>
      <pc:sldChg chg="addSp delSp modSp mod">
        <pc:chgData name="Griesenbrock, Tyler" userId="2c03e51f-3ebb-472e-ad4d-1f2b78da24b9" providerId="ADAL" clId="{5184C0A3-56ED-7244-832D-0FD27EE1BABD}" dt="2021-08-20T14:50:22.555" v="2474" actId="14100"/>
        <pc:sldMkLst>
          <pc:docMk/>
          <pc:sldMk cId="2517424866" sldId="262"/>
        </pc:sldMkLst>
        <pc:spChg chg="mod">
          <ac:chgData name="Griesenbrock, Tyler" userId="2c03e51f-3ebb-472e-ad4d-1f2b78da24b9" providerId="ADAL" clId="{5184C0A3-56ED-7244-832D-0FD27EE1BABD}" dt="2021-08-05T21:05:31.657" v="416" actId="20577"/>
          <ac:spMkLst>
            <pc:docMk/>
            <pc:sldMk cId="2517424866" sldId="262"/>
            <ac:spMk id="5" creationId="{0300AE2C-8BB8-8246-8A2D-9D68F9A2E7CC}"/>
          </ac:spMkLst>
        </pc:spChg>
        <pc:picChg chg="mod">
          <ac:chgData name="Griesenbrock, Tyler" userId="2c03e51f-3ebb-472e-ad4d-1f2b78da24b9" providerId="ADAL" clId="{5184C0A3-56ED-7244-832D-0FD27EE1BABD}" dt="2021-08-20T14:50:22.555" v="2474" actId="14100"/>
          <ac:picMkLst>
            <pc:docMk/>
            <pc:sldMk cId="2517424866" sldId="262"/>
            <ac:picMk id="4" creationId="{30510B35-80FF-924D-82A2-7A9FC9D70A71}"/>
          </ac:picMkLst>
        </pc:picChg>
        <pc:picChg chg="add del mod">
          <ac:chgData name="Griesenbrock, Tyler" userId="2c03e51f-3ebb-472e-ad4d-1f2b78da24b9" providerId="ADAL" clId="{5184C0A3-56ED-7244-832D-0FD27EE1BABD}" dt="2021-08-20T14:47:10.489" v="2455" actId="478"/>
          <ac:picMkLst>
            <pc:docMk/>
            <pc:sldMk cId="2517424866" sldId="262"/>
            <ac:picMk id="6" creationId="{3E1BEF87-EC53-7C4A-BA4C-1BA6C4AB775C}"/>
          </ac:picMkLst>
        </pc:picChg>
      </pc:sldChg>
      <pc:sldChg chg="modSp mod">
        <pc:chgData name="Griesenbrock, Tyler" userId="2c03e51f-3ebb-472e-ad4d-1f2b78da24b9" providerId="ADAL" clId="{5184C0A3-56ED-7244-832D-0FD27EE1BABD}" dt="2021-08-05T21:00:47.541" v="326" actId="1076"/>
        <pc:sldMkLst>
          <pc:docMk/>
          <pc:sldMk cId="3895030623" sldId="295"/>
        </pc:sldMkLst>
        <pc:spChg chg="mod">
          <ac:chgData name="Griesenbrock, Tyler" userId="2c03e51f-3ebb-472e-ad4d-1f2b78da24b9" providerId="ADAL" clId="{5184C0A3-56ED-7244-832D-0FD27EE1BABD}" dt="2021-08-05T21:00:10.016" v="320" actId="2710"/>
          <ac:spMkLst>
            <pc:docMk/>
            <pc:sldMk cId="3895030623" sldId="295"/>
            <ac:spMk id="3" creationId="{3A47EEBD-4252-794E-BDFF-B40A8F736BCB}"/>
          </ac:spMkLst>
        </pc:spChg>
        <pc:picChg chg="mod">
          <ac:chgData name="Griesenbrock, Tyler" userId="2c03e51f-3ebb-472e-ad4d-1f2b78da24b9" providerId="ADAL" clId="{5184C0A3-56ED-7244-832D-0FD27EE1BABD}" dt="2021-08-05T21:00:47.541" v="326" actId="1076"/>
          <ac:picMkLst>
            <pc:docMk/>
            <pc:sldMk cId="3895030623" sldId="295"/>
            <ac:picMk id="4" creationId="{A6A33EBD-66F3-C14C-AD44-184E672A6263}"/>
          </ac:picMkLst>
        </pc:picChg>
      </pc:sldChg>
      <pc:sldChg chg="modSp del mod">
        <pc:chgData name="Griesenbrock, Tyler" userId="2c03e51f-3ebb-472e-ad4d-1f2b78da24b9" providerId="ADAL" clId="{5184C0A3-56ED-7244-832D-0FD27EE1BABD}" dt="2021-08-05T20:52:53.704" v="203" actId="2696"/>
        <pc:sldMkLst>
          <pc:docMk/>
          <pc:sldMk cId="4155393569" sldId="296"/>
        </pc:sldMkLst>
        <pc:spChg chg="mod">
          <ac:chgData name="Griesenbrock, Tyler" userId="2c03e51f-3ebb-472e-ad4d-1f2b78da24b9" providerId="ADAL" clId="{5184C0A3-56ED-7244-832D-0FD27EE1BABD}" dt="2021-08-05T20:52:38.104" v="202" actId="20577"/>
          <ac:spMkLst>
            <pc:docMk/>
            <pc:sldMk cId="4155393569" sldId="296"/>
            <ac:spMk id="2" creationId="{E3BDCBC5-F902-0F4A-8473-062B658D2F09}"/>
          </ac:spMkLst>
        </pc:spChg>
      </pc:sldChg>
      <pc:sldChg chg="addSp delSp modSp mod ord addCm">
        <pc:chgData name="Griesenbrock, Tyler" userId="2c03e51f-3ebb-472e-ad4d-1f2b78da24b9" providerId="ADAL" clId="{5184C0A3-56ED-7244-832D-0FD27EE1BABD}" dt="2021-08-20T14:23:04.563" v="2423"/>
        <pc:sldMkLst>
          <pc:docMk/>
          <pc:sldMk cId="1879468046" sldId="297"/>
        </pc:sldMkLst>
        <pc:spChg chg="mod">
          <ac:chgData name="Griesenbrock, Tyler" userId="2c03e51f-3ebb-472e-ad4d-1f2b78da24b9" providerId="ADAL" clId="{5184C0A3-56ED-7244-832D-0FD27EE1BABD}" dt="2021-08-20T14:21:53.227" v="2421" actId="2710"/>
          <ac:spMkLst>
            <pc:docMk/>
            <pc:sldMk cId="1879468046" sldId="297"/>
            <ac:spMk id="3" creationId="{7326E64F-FEC6-744B-BA56-92BAF34FA88D}"/>
          </ac:spMkLst>
        </pc:spChg>
        <pc:spChg chg="add del mod">
          <ac:chgData name="Griesenbrock, Tyler" userId="2c03e51f-3ebb-472e-ad4d-1f2b78da24b9" providerId="ADAL" clId="{5184C0A3-56ED-7244-832D-0FD27EE1BABD}" dt="2021-08-20T14:23:04.563" v="2423"/>
          <ac:spMkLst>
            <pc:docMk/>
            <pc:sldMk cId="1879468046" sldId="297"/>
            <ac:spMk id="4" creationId="{5F96982F-2036-7746-B263-B875B5FE197E}"/>
          </ac:spMkLst>
        </pc:spChg>
      </pc:sldChg>
      <pc:sldChg chg="modSp mod">
        <pc:chgData name="Griesenbrock, Tyler" userId="2c03e51f-3ebb-472e-ad4d-1f2b78da24b9" providerId="ADAL" clId="{5184C0A3-56ED-7244-832D-0FD27EE1BABD}" dt="2021-08-20T14:24:38.851" v="2427" actId="20577"/>
        <pc:sldMkLst>
          <pc:docMk/>
          <pc:sldMk cId="3473221275" sldId="298"/>
        </pc:sldMkLst>
        <pc:spChg chg="mod">
          <ac:chgData name="Griesenbrock, Tyler" userId="2c03e51f-3ebb-472e-ad4d-1f2b78da24b9" providerId="ADAL" clId="{5184C0A3-56ED-7244-832D-0FD27EE1BABD}" dt="2021-08-05T20:53:37.697" v="206" actId="20577"/>
          <ac:spMkLst>
            <pc:docMk/>
            <pc:sldMk cId="3473221275" sldId="298"/>
            <ac:spMk id="2" creationId="{A391FE7B-AB9D-2F43-8CC8-5A105DDAA063}"/>
          </ac:spMkLst>
        </pc:spChg>
        <pc:spChg chg="mod">
          <ac:chgData name="Griesenbrock, Tyler" userId="2c03e51f-3ebb-472e-ad4d-1f2b78da24b9" providerId="ADAL" clId="{5184C0A3-56ED-7244-832D-0FD27EE1BABD}" dt="2021-08-20T14:24:38.851" v="2427" actId="20577"/>
          <ac:spMkLst>
            <pc:docMk/>
            <pc:sldMk cId="3473221275" sldId="298"/>
            <ac:spMk id="3" creationId="{F6D8A417-A9C0-5D42-A0BB-AD7490373707}"/>
          </ac:spMkLst>
        </pc:spChg>
      </pc:sldChg>
      <pc:sldChg chg="modSp mod addCm">
        <pc:chgData name="Griesenbrock, Tyler" userId="2c03e51f-3ebb-472e-ad4d-1f2b78da24b9" providerId="ADAL" clId="{5184C0A3-56ED-7244-832D-0FD27EE1BABD}" dt="2021-08-05T21:01:23.959" v="342" actId="179"/>
        <pc:sldMkLst>
          <pc:docMk/>
          <pc:sldMk cId="408401046" sldId="299"/>
        </pc:sldMkLst>
        <pc:spChg chg="mod">
          <ac:chgData name="Griesenbrock, Tyler" userId="2c03e51f-3ebb-472e-ad4d-1f2b78da24b9" providerId="ADAL" clId="{5184C0A3-56ED-7244-832D-0FD27EE1BABD}" dt="2021-08-05T20:53:41.671" v="207" actId="20577"/>
          <ac:spMkLst>
            <pc:docMk/>
            <pc:sldMk cId="408401046" sldId="299"/>
            <ac:spMk id="2" creationId="{38CB56C1-CFE8-FC44-840E-E9652C1875D1}"/>
          </ac:spMkLst>
        </pc:spChg>
        <pc:spChg chg="mod">
          <ac:chgData name="Griesenbrock, Tyler" userId="2c03e51f-3ebb-472e-ad4d-1f2b78da24b9" providerId="ADAL" clId="{5184C0A3-56ED-7244-832D-0FD27EE1BABD}" dt="2021-08-05T21:01:23.959" v="342" actId="179"/>
          <ac:spMkLst>
            <pc:docMk/>
            <pc:sldMk cId="408401046" sldId="299"/>
            <ac:spMk id="4" creationId="{8CCC9C60-F0F2-3B44-A81F-820B0A4D453B}"/>
          </ac:spMkLst>
        </pc:spChg>
      </pc:sldChg>
      <pc:sldChg chg="del">
        <pc:chgData name="Griesenbrock, Tyler" userId="2c03e51f-3ebb-472e-ad4d-1f2b78da24b9" providerId="ADAL" clId="{5184C0A3-56ED-7244-832D-0FD27EE1BABD}" dt="2021-08-05T20:50:24.091" v="136" actId="2696"/>
        <pc:sldMkLst>
          <pc:docMk/>
          <pc:sldMk cId="3205277267" sldId="300"/>
        </pc:sldMkLst>
      </pc:sldChg>
      <pc:sldChg chg="modSp mod">
        <pc:chgData name="Griesenbrock, Tyler" userId="2c03e51f-3ebb-472e-ad4d-1f2b78da24b9" providerId="ADAL" clId="{5184C0A3-56ED-7244-832D-0FD27EE1BABD}" dt="2021-08-20T18:30:47.096" v="2520" actId="20577"/>
        <pc:sldMkLst>
          <pc:docMk/>
          <pc:sldMk cId="2890153508" sldId="301"/>
        </pc:sldMkLst>
        <pc:spChg chg="mod">
          <ac:chgData name="Griesenbrock, Tyler" userId="2c03e51f-3ebb-472e-ad4d-1f2b78da24b9" providerId="ADAL" clId="{5184C0A3-56ED-7244-832D-0FD27EE1BABD}" dt="2021-08-20T18:30:47.096" v="2520" actId="20577"/>
          <ac:spMkLst>
            <pc:docMk/>
            <pc:sldMk cId="2890153508" sldId="301"/>
            <ac:spMk id="2" creationId="{923657D0-2852-B041-B204-401B9FA822CC}"/>
          </ac:spMkLst>
        </pc:spChg>
        <pc:spChg chg="mod">
          <ac:chgData name="Griesenbrock, Tyler" userId="2c03e51f-3ebb-472e-ad4d-1f2b78da24b9" providerId="ADAL" clId="{5184C0A3-56ED-7244-832D-0FD27EE1BABD}" dt="2021-08-20T14:36:38.997" v="2451" actId="20577"/>
          <ac:spMkLst>
            <pc:docMk/>
            <pc:sldMk cId="2890153508" sldId="301"/>
            <ac:spMk id="3" creationId="{3E1FE70A-C5EB-AB43-8542-6E66FAAB6B1C}"/>
          </ac:spMkLst>
        </pc:spChg>
      </pc:sldChg>
      <pc:sldChg chg="modSp mod">
        <pc:chgData name="Griesenbrock, Tyler" userId="2c03e51f-3ebb-472e-ad4d-1f2b78da24b9" providerId="ADAL" clId="{5184C0A3-56ED-7244-832D-0FD27EE1BABD}" dt="2021-08-20T18:40:45.234" v="2523" actId="20577"/>
        <pc:sldMkLst>
          <pc:docMk/>
          <pc:sldMk cId="3794631553" sldId="302"/>
        </pc:sldMkLst>
        <pc:spChg chg="mod">
          <ac:chgData name="Griesenbrock, Tyler" userId="2c03e51f-3ebb-472e-ad4d-1f2b78da24b9" providerId="ADAL" clId="{5184C0A3-56ED-7244-832D-0FD27EE1BABD}" dt="2021-08-05T20:53:54.341" v="208" actId="20577"/>
          <ac:spMkLst>
            <pc:docMk/>
            <pc:sldMk cId="3794631553" sldId="302"/>
            <ac:spMk id="2" creationId="{76C5C470-90B7-7C49-8F9C-59DA6EEA0DD4}"/>
          </ac:spMkLst>
        </pc:spChg>
        <pc:spChg chg="mod">
          <ac:chgData name="Griesenbrock, Tyler" userId="2c03e51f-3ebb-472e-ad4d-1f2b78da24b9" providerId="ADAL" clId="{5184C0A3-56ED-7244-832D-0FD27EE1BABD}" dt="2021-08-20T18:40:45.234" v="2523" actId="20577"/>
          <ac:spMkLst>
            <pc:docMk/>
            <pc:sldMk cId="3794631553" sldId="302"/>
            <ac:spMk id="3" creationId="{B52F7A8D-1804-4C40-91A4-5383661017D8}"/>
          </ac:spMkLst>
        </pc:spChg>
      </pc:sldChg>
      <pc:sldChg chg="modSp mod">
        <pc:chgData name="Griesenbrock, Tyler" userId="2c03e51f-3ebb-472e-ad4d-1f2b78da24b9" providerId="ADAL" clId="{5184C0A3-56ED-7244-832D-0FD27EE1BABD}" dt="2021-08-05T21:05:42.591" v="417" actId="255"/>
        <pc:sldMkLst>
          <pc:docMk/>
          <pc:sldMk cId="2717320511" sldId="303"/>
        </pc:sldMkLst>
        <pc:spChg chg="mod">
          <ac:chgData name="Griesenbrock, Tyler" userId="2c03e51f-3ebb-472e-ad4d-1f2b78da24b9" providerId="ADAL" clId="{5184C0A3-56ED-7244-832D-0FD27EE1BABD}" dt="2021-08-05T20:54:11.337" v="213" actId="20577"/>
          <ac:spMkLst>
            <pc:docMk/>
            <pc:sldMk cId="2717320511" sldId="303"/>
            <ac:spMk id="2" creationId="{47AC5F5D-D006-D244-9F2E-4FE4E9DB2C8E}"/>
          </ac:spMkLst>
        </pc:spChg>
        <pc:spChg chg="mod">
          <ac:chgData name="Griesenbrock, Tyler" userId="2c03e51f-3ebb-472e-ad4d-1f2b78da24b9" providerId="ADAL" clId="{5184C0A3-56ED-7244-832D-0FD27EE1BABD}" dt="2021-08-05T21:05:42.591" v="417" actId="255"/>
          <ac:spMkLst>
            <pc:docMk/>
            <pc:sldMk cId="2717320511" sldId="303"/>
            <ac:spMk id="3" creationId="{91EE1A3E-774D-E34A-969B-1A4F4B0EDE86}"/>
          </ac:spMkLst>
        </pc:spChg>
      </pc:sldChg>
      <pc:sldChg chg="modSp mod">
        <pc:chgData name="Griesenbrock, Tyler" userId="2c03e51f-3ebb-472e-ad4d-1f2b78da24b9" providerId="ADAL" clId="{5184C0A3-56ED-7244-832D-0FD27EE1BABD}" dt="2021-08-20T18:40:54.083" v="2526" actId="14100"/>
        <pc:sldMkLst>
          <pc:docMk/>
          <pc:sldMk cId="1339881646" sldId="304"/>
        </pc:sldMkLst>
        <pc:spChg chg="mod">
          <ac:chgData name="Griesenbrock, Tyler" userId="2c03e51f-3ebb-472e-ad4d-1f2b78da24b9" providerId="ADAL" clId="{5184C0A3-56ED-7244-832D-0FD27EE1BABD}" dt="2021-08-05T20:54:06.587" v="212" actId="20577"/>
          <ac:spMkLst>
            <pc:docMk/>
            <pc:sldMk cId="1339881646" sldId="304"/>
            <ac:spMk id="2" creationId="{76C5C470-90B7-7C49-8F9C-59DA6EEA0DD4}"/>
          </ac:spMkLst>
        </pc:spChg>
        <pc:spChg chg="mod">
          <ac:chgData name="Griesenbrock, Tyler" userId="2c03e51f-3ebb-472e-ad4d-1f2b78da24b9" providerId="ADAL" clId="{5184C0A3-56ED-7244-832D-0FD27EE1BABD}" dt="2021-08-20T18:40:54.083" v="2526" actId="14100"/>
          <ac:spMkLst>
            <pc:docMk/>
            <pc:sldMk cId="1339881646" sldId="304"/>
            <ac:spMk id="3" creationId="{B52F7A8D-1804-4C40-91A4-5383661017D8}"/>
          </ac:spMkLst>
        </pc:spChg>
      </pc:sldChg>
      <pc:sldChg chg="modSp mod ord">
        <pc:chgData name="Griesenbrock, Tyler" userId="2c03e51f-3ebb-472e-ad4d-1f2b78da24b9" providerId="ADAL" clId="{5184C0A3-56ED-7244-832D-0FD27EE1BABD}" dt="2021-08-20T17:28:39.780" v="2510" actId="20578"/>
        <pc:sldMkLst>
          <pc:docMk/>
          <pc:sldMk cId="1335171298" sldId="305"/>
        </pc:sldMkLst>
        <pc:spChg chg="mod">
          <ac:chgData name="Griesenbrock, Tyler" userId="2c03e51f-3ebb-472e-ad4d-1f2b78da24b9" providerId="ADAL" clId="{5184C0A3-56ED-7244-832D-0FD27EE1BABD}" dt="2021-08-05T20:54:28.577" v="216" actId="20577"/>
          <ac:spMkLst>
            <pc:docMk/>
            <pc:sldMk cId="1335171298" sldId="305"/>
            <ac:spMk id="2" creationId="{62F0AFF8-EE19-434A-BFD0-B1E8FB02BB1B}"/>
          </ac:spMkLst>
        </pc:spChg>
        <pc:spChg chg="mod">
          <ac:chgData name="Griesenbrock, Tyler" userId="2c03e51f-3ebb-472e-ad4d-1f2b78da24b9" providerId="ADAL" clId="{5184C0A3-56ED-7244-832D-0FD27EE1BABD}" dt="2021-08-20T14:38:39.734" v="2453" actId="179"/>
          <ac:spMkLst>
            <pc:docMk/>
            <pc:sldMk cId="1335171298" sldId="305"/>
            <ac:spMk id="3" creationId="{B0211EEC-B755-C544-9B20-296B45DD6C75}"/>
          </ac:spMkLst>
        </pc:spChg>
      </pc:sldChg>
      <pc:sldChg chg="modSp mod">
        <pc:chgData name="Griesenbrock, Tyler" userId="2c03e51f-3ebb-472e-ad4d-1f2b78da24b9" providerId="ADAL" clId="{5184C0A3-56ED-7244-832D-0FD27EE1BABD}" dt="2021-08-20T14:51:43.022" v="2476" actId="1076"/>
        <pc:sldMkLst>
          <pc:docMk/>
          <pc:sldMk cId="2297177378" sldId="306"/>
        </pc:sldMkLst>
        <pc:spChg chg="mod">
          <ac:chgData name="Griesenbrock, Tyler" userId="2c03e51f-3ebb-472e-ad4d-1f2b78da24b9" providerId="ADAL" clId="{5184C0A3-56ED-7244-832D-0FD27EE1BABD}" dt="2021-08-20T14:51:43.022" v="2476" actId="1076"/>
          <ac:spMkLst>
            <pc:docMk/>
            <pc:sldMk cId="2297177378" sldId="306"/>
            <ac:spMk id="5" creationId="{0300AE2C-8BB8-8246-8A2D-9D68F9A2E7CC}"/>
          </ac:spMkLst>
        </pc:spChg>
        <pc:picChg chg="mod">
          <ac:chgData name="Griesenbrock, Tyler" userId="2c03e51f-3ebb-472e-ad4d-1f2b78da24b9" providerId="ADAL" clId="{5184C0A3-56ED-7244-832D-0FD27EE1BABD}" dt="2021-08-20T14:50:09.291" v="2471" actId="14100"/>
          <ac:picMkLst>
            <pc:docMk/>
            <pc:sldMk cId="2297177378" sldId="306"/>
            <ac:picMk id="6" creationId="{4AF058B9-71B7-1448-B6DC-F6772C794E8B}"/>
          </ac:picMkLst>
        </pc:picChg>
      </pc:sldChg>
      <pc:sldChg chg="modSp del mod">
        <pc:chgData name="Griesenbrock, Tyler" userId="2c03e51f-3ebb-472e-ad4d-1f2b78da24b9" providerId="ADAL" clId="{5184C0A3-56ED-7244-832D-0FD27EE1BABD}" dt="2021-08-05T21:12:49.723" v="847" actId="2696"/>
        <pc:sldMkLst>
          <pc:docMk/>
          <pc:sldMk cId="1260516668" sldId="307"/>
        </pc:sldMkLst>
        <pc:spChg chg="mod">
          <ac:chgData name="Griesenbrock, Tyler" userId="2c03e51f-3ebb-472e-ad4d-1f2b78da24b9" providerId="ADAL" clId="{5184C0A3-56ED-7244-832D-0FD27EE1BABD}" dt="2021-08-05T20:54:43.055" v="217" actId="20577"/>
          <ac:spMkLst>
            <pc:docMk/>
            <pc:sldMk cId="1260516668" sldId="307"/>
            <ac:spMk id="6" creationId="{6383F542-76CD-624F-8F77-C6CD9F578559}"/>
          </ac:spMkLst>
        </pc:spChg>
      </pc:sldChg>
      <pc:sldChg chg="del">
        <pc:chgData name="Griesenbrock, Tyler" userId="2c03e51f-3ebb-472e-ad4d-1f2b78da24b9" providerId="ADAL" clId="{5184C0A3-56ED-7244-832D-0FD27EE1BABD}" dt="2021-08-05T20:51:00.352" v="152" actId="2696"/>
        <pc:sldMkLst>
          <pc:docMk/>
          <pc:sldMk cId="2241525050" sldId="308"/>
        </pc:sldMkLst>
      </pc:sldChg>
      <pc:sldChg chg="modSp add">
        <pc:chgData name="Griesenbrock, Tyler" userId="2c03e51f-3ebb-472e-ad4d-1f2b78da24b9" providerId="ADAL" clId="{5184C0A3-56ED-7244-832D-0FD27EE1BABD}" dt="2021-08-05T20:52:17.870" v="201"/>
        <pc:sldMkLst>
          <pc:docMk/>
          <pc:sldMk cId="4260101905" sldId="308"/>
        </pc:sldMkLst>
        <pc:spChg chg="mod">
          <ac:chgData name="Griesenbrock, Tyler" userId="2c03e51f-3ebb-472e-ad4d-1f2b78da24b9" providerId="ADAL" clId="{5184C0A3-56ED-7244-832D-0FD27EE1BABD}" dt="2021-08-05T20:52:17.870" v="201"/>
          <ac:spMkLst>
            <pc:docMk/>
            <pc:sldMk cId="4260101905" sldId="308"/>
            <ac:spMk id="3" creationId="{F4BDA3D2-855B-0144-9236-B0D4774A9FD8}"/>
          </ac:spMkLst>
        </pc:spChg>
      </pc:sldChg>
      <pc:sldChg chg="modSp mod">
        <pc:chgData name="Griesenbrock, Tyler" userId="2c03e51f-3ebb-472e-ad4d-1f2b78da24b9" providerId="ADAL" clId="{5184C0A3-56ED-7244-832D-0FD27EE1BABD}" dt="2021-08-20T14:53:44.026" v="2478" actId="20577"/>
        <pc:sldMkLst>
          <pc:docMk/>
          <pc:sldMk cId="2790757991" sldId="309"/>
        </pc:sldMkLst>
        <pc:spChg chg="mod">
          <ac:chgData name="Griesenbrock, Tyler" userId="2c03e51f-3ebb-472e-ad4d-1f2b78da24b9" providerId="ADAL" clId="{5184C0A3-56ED-7244-832D-0FD27EE1BABD}" dt="2021-08-20T14:53:44.026" v="2478" actId="20577"/>
          <ac:spMkLst>
            <pc:docMk/>
            <pc:sldMk cId="2790757991" sldId="309"/>
            <ac:spMk id="5" creationId="{F1877310-F6BD-7445-B271-375BBB5413F6}"/>
          </ac:spMkLst>
        </pc:spChg>
      </pc:sldChg>
      <pc:sldChg chg="modSp mod">
        <pc:chgData name="Griesenbrock, Tyler" userId="2c03e51f-3ebb-472e-ad4d-1f2b78da24b9" providerId="ADAL" clId="{5184C0A3-56ED-7244-832D-0FD27EE1BABD}" dt="2021-08-20T14:54:26.662" v="2482" actId="20577"/>
        <pc:sldMkLst>
          <pc:docMk/>
          <pc:sldMk cId="1163465262" sldId="310"/>
        </pc:sldMkLst>
        <pc:spChg chg="mod">
          <ac:chgData name="Griesenbrock, Tyler" userId="2c03e51f-3ebb-472e-ad4d-1f2b78da24b9" providerId="ADAL" clId="{5184C0A3-56ED-7244-832D-0FD27EE1BABD}" dt="2021-08-05T20:54:49.360" v="218" actId="20577"/>
          <ac:spMkLst>
            <pc:docMk/>
            <pc:sldMk cId="1163465262" sldId="310"/>
            <ac:spMk id="2" creationId="{E6E576CD-345E-FB49-A3FC-6DAF9C047832}"/>
          </ac:spMkLst>
        </pc:spChg>
        <pc:spChg chg="mod">
          <ac:chgData name="Griesenbrock, Tyler" userId="2c03e51f-3ebb-472e-ad4d-1f2b78da24b9" providerId="ADAL" clId="{5184C0A3-56ED-7244-832D-0FD27EE1BABD}" dt="2021-08-20T14:54:26.662" v="2482" actId="20577"/>
          <ac:spMkLst>
            <pc:docMk/>
            <pc:sldMk cId="1163465262" sldId="310"/>
            <ac:spMk id="3" creationId="{741923B6-6735-8047-A65D-D0F0EF2EA7BC}"/>
          </ac:spMkLst>
        </pc:spChg>
      </pc:sldChg>
      <pc:sldChg chg="modSp mod">
        <pc:chgData name="Griesenbrock, Tyler" userId="2c03e51f-3ebb-472e-ad4d-1f2b78da24b9" providerId="ADAL" clId="{5184C0A3-56ED-7244-832D-0FD27EE1BABD}" dt="2021-08-05T21:13:35.015" v="858" actId="179"/>
        <pc:sldMkLst>
          <pc:docMk/>
          <pc:sldMk cId="3856443954" sldId="311"/>
        </pc:sldMkLst>
        <pc:spChg chg="mod">
          <ac:chgData name="Griesenbrock, Tyler" userId="2c03e51f-3ebb-472e-ad4d-1f2b78da24b9" providerId="ADAL" clId="{5184C0A3-56ED-7244-832D-0FD27EE1BABD}" dt="2021-08-05T20:54:56.022" v="221" actId="20577"/>
          <ac:spMkLst>
            <pc:docMk/>
            <pc:sldMk cId="3856443954" sldId="311"/>
            <ac:spMk id="2" creationId="{E6E576CD-345E-FB49-A3FC-6DAF9C047832}"/>
          </ac:spMkLst>
        </pc:spChg>
        <pc:spChg chg="mod">
          <ac:chgData name="Griesenbrock, Tyler" userId="2c03e51f-3ebb-472e-ad4d-1f2b78da24b9" providerId="ADAL" clId="{5184C0A3-56ED-7244-832D-0FD27EE1BABD}" dt="2021-08-05T21:13:35.015" v="858" actId="179"/>
          <ac:spMkLst>
            <pc:docMk/>
            <pc:sldMk cId="3856443954" sldId="311"/>
            <ac:spMk id="3" creationId="{741923B6-6735-8047-A65D-D0F0EF2EA7BC}"/>
          </ac:spMkLst>
        </pc:spChg>
      </pc:sldChg>
      <pc:sldChg chg="modSp mod">
        <pc:chgData name="Griesenbrock, Tyler" userId="2c03e51f-3ebb-472e-ad4d-1f2b78da24b9" providerId="ADAL" clId="{5184C0A3-56ED-7244-832D-0FD27EE1BABD}" dt="2021-08-05T21:13:56.695" v="866" actId="179"/>
        <pc:sldMkLst>
          <pc:docMk/>
          <pc:sldMk cId="1600838952" sldId="312"/>
        </pc:sldMkLst>
        <pc:spChg chg="mod">
          <ac:chgData name="Griesenbrock, Tyler" userId="2c03e51f-3ebb-472e-ad4d-1f2b78da24b9" providerId="ADAL" clId="{5184C0A3-56ED-7244-832D-0FD27EE1BABD}" dt="2021-08-05T20:54:59.929" v="222" actId="20577"/>
          <ac:spMkLst>
            <pc:docMk/>
            <pc:sldMk cId="1600838952" sldId="312"/>
            <ac:spMk id="2" creationId="{682F1AE9-36A4-2F4D-8C6F-47EADFC1B5BF}"/>
          </ac:spMkLst>
        </pc:spChg>
        <pc:spChg chg="mod">
          <ac:chgData name="Griesenbrock, Tyler" userId="2c03e51f-3ebb-472e-ad4d-1f2b78da24b9" providerId="ADAL" clId="{5184C0A3-56ED-7244-832D-0FD27EE1BABD}" dt="2021-08-05T21:13:56.695" v="866" actId="179"/>
          <ac:spMkLst>
            <pc:docMk/>
            <pc:sldMk cId="1600838952" sldId="312"/>
            <ac:spMk id="5" creationId="{A98C4EBE-F449-0C48-9E08-C5F28AB2631A}"/>
          </ac:spMkLst>
        </pc:spChg>
      </pc:sldChg>
      <pc:sldChg chg="modSp mod">
        <pc:chgData name="Griesenbrock, Tyler" userId="2c03e51f-3ebb-472e-ad4d-1f2b78da24b9" providerId="ADAL" clId="{5184C0A3-56ED-7244-832D-0FD27EE1BABD}" dt="2021-08-20T15:03:29.202" v="2493" actId="20577"/>
        <pc:sldMkLst>
          <pc:docMk/>
          <pc:sldMk cId="1830899367" sldId="313"/>
        </pc:sldMkLst>
        <pc:spChg chg="mod">
          <ac:chgData name="Griesenbrock, Tyler" userId="2c03e51f-3ebb-472e-ad4d-1f2b78da24b9" providerId="ADAL" clId="{5184C0A3-56ED-7244-832D-0FD27EE1BABD}" dt="2021-08-20T15:03:29.202" v="2493" actId="20577"/>
          <ac:spMkLst>
            <pc:docMk/>
            <pc:sldMk cId="1830899367" sldId="313"/>
            <ac:spMk id="2" creationId="{0BC3C36E-FE8A-C843-B393-2806959D9949}"/>
          </ac:spMkLst>
        </pc:spChg>
        <pc:spChg chg="mod">
          <ac:chgData name="Griesenbrock, Tyler" userId="2c03e51f-3ebb-472e-ad4d-1f2b78da24b9" providerId="ADAL" clId="{5184C0A3-56ED-7244-832D-0FD27EE1BABD}" dt="2021-08-05T21:14:08.350" v="868" actId="179"/>
          <ac:spMkLst>
            <pc:docMk/>
            <pc:sldMk cId="1830899367" sldId="313"/>
            <ac:spMk id="5" creationId="{0300AE2C-8BB8-8246-8A2D-9D68F9A2E7CC}"/>
          </ac:spMkLst>
        </pc:spChg>
        <pc:picChg chg="mod">
          <ac:chgData name="Griesenbrock, Tyler" userId="2c03e51f-3ebb-472e-ad4d-1f2b78da24b9" providerId="ADAL" clId="{5184C0A3-56ED-7244-832D-0FD27EE1BABD}" dt="2021-08-20T15:02:57.192" v="2491" actId="14100"/>
          <ac:picMkLst>
            <pc:docMk/>
            <pc:sldMk cId="1830899367" sldId="313"/>
            <ac:picMk id="4" creationId="{10672BB1-059B-CA46-9182-D760A7A652B7}"/>
          </ac:picMkLst>
        </pc:picChg>
      </pc:sldChg>
      <pc:sldChg chg="modSp mod">
        <pc:chgData name="Griesenbrock, Tyler" userId="2c03e51f-3ebb-472e-ad4d-1f2b78da24b9" providerId="ADAL" clId="{5184C0A3-56ED-7244-832D-0FD27EE1BABD}" dt="2021-08-05T21:14:19.184" v="874" actId="179"/>
        <pc:sldMkLst>
          <pc:docMk/>
          <pc:sldMk cId="470462657" sldId="314"/>
        </pc:sldMkLst>
        <pc:spChg chg="mod">
          <ac:chgData name="Griesenbrock, Tyler" userId="2c03e51f-3ebb-472e-ad4d-1f2b78da24b9" providerId="ADAL" clId="{5184C0A3-56ED-7244-832D-0FD27EE1BABD}" dt="2021-08-05T20:55:04.411" v="223" actId="20577"/>
          <ac:spMkLst>
            <pc:docMk/>
            <pc:sldMk cId="470462657" sldId="314"/>
            <ac:spMk id="6" creationId="{F3059839-9E87-F641-943D-561C14145CBD}"/>
          </ac:spMkLst>
        </pc:spChg>
        <pc:spChg chg="mod">
          <ac:chgData name="Griesenbrock, Tyler" userId="2c03e51f-3ebb-472e-ad4d-1f2b78da24b9" providerId="ADAL" clId="{5184C0A3-56ED-7244-832D-0FD27EE1BABD}" dt="2021-08-05T21:14:19.184" v="874" actId="179"/>
          <ac:spMkLst>
            <pc:docMk/>
            <pc:sldMk cId="470462657" sldId="314"/>
            <ac:spMk id="7" creationId="{C32B1B44-177F-EF48-B011-62A217621FAE}"/>
          </ac:spMkLst>
        </pc:spChg>
      </pc:sldChg>
      <pc:sldChg chg="modSp del mod">
        <pc:chgData name="Griesenbrock, Tyler" userId="2c03e51f-3ebb-472e-ad4d-1f2b78da24b9" providerId="ADAL" clId="{5184C0A3-56ED-7244-832D-0FD27EE1BABD}" dt="2021-08-05T21:35:23.314" v="1651" actId="2696"/>
        <pc:sldMkLst>
          <pc:docMk/>
          <pc:sldMk cId="3191357688" sldId="315"/>
        </pc:sldMkLst>
        <pc:spChg chg="mod">
          <ac:chgData name="Griesenbrock, Tyler" userId="2c03e51f-3ebb-472e-ad4d-1f2b78da24b9" providerId="ADAL" clId="{5184C0A3-56ED-7244-832D-0FD27EE1BABD}" dt="2021-08-05T21:15:11.648" v="876" actId="20577"/>
          <ac:spMkLst>
            <pc:docMk/>
            <pc:sldMk cId="3191357688" sldId="315"/>
            <ac:spMk id="6" creationId="{6383F542-76CD-624F-8F77-C6CD9F578559}"/>
          </ac:spMkLst>
        </pc:spChg>
      </pc:sldChg>
      <pc:sldChg chg="del">
        <pc:chgData name="Griesenbrock, Tyler" userId="2c03e51f-3ebb-472e-ad4d-1f2b78da24b9" providerId="ADAL" clId="{5184C0A3-56ED-7244-832D-0FD27EE1BABD}" dt="2021-08-05T20:51:15.814" v="154" actId="2696"/>
        <pc:sldMkLst>
          <pc:docMk/>
          <pc:sldMk cId="3238054943" sldId="316"/>
        </pc:sldMkLst>
      </pc:sldChg>
      <pc:sldChg chg="modSp mod">
        <pc:chgData name="Griesenbrock, Tyler" userId="2c03e51f-3ebb-472e-ad4d-1f2b78da24b9" providerId="ADAL" clId="{5184C0A3-56ED-7244-832D-0FD27EE1BABD}" dt="2021-08-20T15:15:08.330" v="2496" actId="20577"/>
        <pc:sldMkLst>
          <pc:docMk/>
          <pc:sldMk cId="3235601476" sldId="317"/>
        </pc:sldMkLst>
        <pc:spChg chg="mod">
          <ac:chgData name="Griesenbrock, Tyler" userId="2c03e51f-3ebb-472e-ad4d-1f2b78da24b9" providerId="ADAL" clId="{5184C0A3-56ED-7244-832D-0FD27EE1BABD}" dt="2021-08-05T20:55:09.064" v="224" actId="20577"/>
          <ac:spMkLst>
            <pc:docMk/>
            <pc:sldMk cId="3235601476" sldId="317"/>
            <ac:spMk id="4" creationId="{29C8080D-7467-5845-862E-41EB3F2B9606}"/>
          </ac:spMkLst>
        </pc:spChg>
        <pc:spChg chg="mod">
          <ac:chgData name="Griesenbrock, Tyler" userId="2c03e51f-3ebb-472e-ad4d-1f2b78da24b9" providerId="ADAL" clId="{5184C0A3-56ED-7244-832D-0FD27EE1BABD}" dt="2021-08-20T15:15:08.330" v="2496" actId="20577"/>
          <ac:spMkLst>
            <pc:docMk/>
            <pc:sldMk cId="3235601476" sldId="317"/>
            <ac:spMk id="5" creationId="{405F256F-3894-C441-A3AE-7E5C5D57F409}"/>
          </ac:spMkLst>
        </pc:spChg>
        <pc:picChg chg="mod">
          <ac:chgData name="Griesenbrock, Tyler" userId="2c03e51f-3ebb-472e-ad4d-1f2b78da24b9" providerId="ADAL" clId="{5184C0A3-56ED-7244-832D-0FD27EE1BABD}" dt="2021-08-05T21:16:17.998" v="927" actId="1076"/>
          <ac:picMkLst>
            <pc:docMk/>
            <pc:sldMk cId="3235601476" sldId="317"/>
            <ac:picMk id="3" creationId="{2789C8B3-C8C4-F548-B1F3-C2FA74BF4A06}"/>
          </ac:picMkLst>
        </pc:picChg>
      </pc:sldChg>
      <pc:sldChg chg="ord">
        <pc:chgData name="Griesenbrock, Tyler" userId="2c03e51f-3ebb-472e-ad4d-1f2b78da24b9" providerId="ADAL" clId="{5184C0A3-56ED-7244-832D-0FD27EE1BABD}" dt="2021-08-20T17:29:00.500" v="2511" actId="20578"/>
        <pc:sldMkLst>
          <pc:docMk/>
          <pc:sldMk cId="1173966394" sldId="318"/>
        </pc:sldMkLst>
      </pc:sldChg>
      <pc:sldChg chg="modSp mod ord addCm">
        <pc:chgData name="Griesenbrock, Tyler" userId="2c03e51f-3ebb-472e-ad4d-1f2b78da24b9" providerId="ADAL" clId="{5184C0A3-56ED-7244-832D-0FD27EE1BABD}" dt="2021-08-20T17:29:02.101" v="2512" actId="20578"/>
        <pc:sldMkLst>
          <pc:docMk/>
          <pc:sldMk cId="3806635847" sldId="319"/>
        </pc:sldMkLst>
        <pc:spChg chg="mod">
          <ac:chgData name="Griesenbrock, Tyler" userId="2c03e51f-3ebb-472e-ad4d-1f2b78da24b9" providerId="ADAL" clId="{5184C0A3-56ED-7244-832D-0FD27EE1BABD}" dt="2021-08-20T15:17:10.175" v="2497"/>
          <ac:spMkLst>
            <pc:docMk/>
            <pc:sldMk cId="3806635847" sldId="319"/>
            <ac:spMk id="2" creationId="{27C3A753-728B-C549-BF59-B091555C47F1}"/>
          </ac:spMkLst>
        </pc:spChg>
        <pc:spChg chg="mod">
          <ac:chgData name="Griesenbrock, Tyler" userId="2c03e51f-3ebb-472e-ad4d-1f2b78da24b9" providerId="ADAL" clId="{5184C0A3-56ED-7244-832D-0FD27EE1BABD}" dt="2021-08-05T20:55:14.062" v="226" actId="20577"/>
          <ac:spMkLst>
            <pc:docMk/>
            <pc:sldMk cId="3806635847" sldId="319"/>
            <ac:spMk id="4" creationId="{6C8F7FB1-93A7-BA4F-A1DB-5AD0E73421EF}"/>
          </ac:spMkLst>
        </pc:spChg>
      </pc:sldChg>
      <pc:sldChg chg="addSp delSp modSp mod">
        <pc:chgData name="Griesenbrock, Tyler" userId="2c03e51f-3ebb-472e-ad4d-1f2b78da24b9" providerId="ADAL" clId="{5184C0A3-56ED-7244-832D-0FD27EE1BABD}" dt="2021-08-20T19:03:57.100" v="2531" actId="20577"/>
        <pc:sldMkLst>
          <pc:docMk/>
          <pc:sldMk cId="1679098338" sldId="320"/>
        </pc:sldMkLst>
        <pc:spChg chg="mod">
          <ac:chgData name="Griesenbrock, Tyler" userId="2c03e51f-3ebb-472e-ad4d-1f2b78da24b9" providerId="ADAL" clId="{5184C0A3-56ED-7244-832D-0FD27EE1BABD}" dt="2021-08-05T20:55:17.446" v="227" actId="20577"/>
          <ac:spMkLst>
            <pc:docMk/>
            <pc:sldMk cId="1679098338" sldId="320"/>
            <ac:spMk id="2" creationId="{711E6D67-F10C-DD48-98EF-80EA79AA2EAC}"/>
          </ac:spMkLst>
        </pc:spChg>
        <pc:spChg chg="mod">
          <ac:chgData name="Griesenbrock, Tyler" userId="2c03e51f-3ebb-472e-ad4d-1f2b78da24b9" providerId="ADAL" clId="{5184C0A3-56ED-7244-832D-0FD27EE1BABD}" dt="2021-08-20T19:03:57.100" v="2531" actId="20577"/>
          <ac:spMkLst>
            <pc:docMk/>
            <pc:sldMk cId="1679098338" sldId="320"/>
            <ac:spMk id="3" creationId="{D1DEE7C5-FEE7-5940-9713-8E66BA795758}"/>
          </ac:spMkLst>
        </pc:spChg>
        <pc:spChg chg="add del mod">
          <ac:chgData name="Griesenbrock, Tyler" userId="2c03e51f-3ebb-472e-ad4d-1f2b78da24b9" providerId="ADAL" clId="{5184C0A3-56ED-7244-832D-0FD27EE1BABD}" dt="2021-08-20T15:21:33.641" v="2500"/>
          <ac:spMkLst>
            <pc:docMk/>
            <pc:sldMk cId="1679098338" sldId="320"/>
            <ac:spMk id="4" creationId="{39BF5BAB-91EA-864E-9635-A8C5C0128975}"/>
          </ac:spMkLst>
        </pc:spChg>
      </pc:sldChg>
      <pc:sldChg chg="modSp mod addCm">
        <pc:chgData name="Griesenbrock, Tyler" userId="2c03e51f-3ebb-472e-ad4d-1f2b78da24b9" providerId="ADAL" clId="{5184C0A3-56ED-7244-832D-0FD27EE1BABD}" dt="2021-08-05T20:58:53.681" v="302" actId="1589"/>
        <pc:sldMkLst>
          <pc:docMk/>
          <pc:sldMk cId="293261033" sldId="321"/>
        </pc:sldMkLst>
        <pc:spChg chg="mod">
          <ac:chgData name="Griesenbrock, Tyler" userId="2c03e51f-3ebb-472e-ad4d-1f2b78da24b9" providerId="ADAL" clId="{5184C0A3-56ED-7244-832D-0FD27EE1BABD}" dt="2021-08-05T20:55:21.759" v="228" actId="20577"/>
          <ac:spMkLst>
            <pc:docMk/>
            <pc:sldMk cId="293261033" sldId="321"/>
            <ac:spMk id="2" creationId="{2E9765D9-CFED-C944-BE57-3CC909885265}"/>
          </ac:spMkLst>
        </pc:spChg>
        <pc:spChg chg="mod">
          <ac:chgData name="Griesenbrock, Tyler" userId="2c03e51f-3ebb-472e-ad4d-1f2b78da24b9" providerId="ADAL" clId="{5184C0A3-56ED-7244-832D-0FD27EE1BABD}" dt="2021-08-05T20:58:48.582" v="301" actId="179"/>
          <ac:spMkLst>
            <pc:docMk/>
            <pc:sldMk cId="293261033" sldId="321"/>
            <ac:spMk id="3" creationId="{CAABF18F-A7AD-1B41-962C-148D524527C3}"/>
          </ac:spMkLst>
        </pc:spChg>
      </pc:sldChg>
      <pc:sldChg chg="modSp del mod">
        <pc:chgData name="Griesenbrock, Tyler" userId="2c03e51f-3ebb-472e-ad4d-1f2b78da24b9" providerId="ADAL" clId="{5184C0A3-56ED-7244-832D-0FD27EE1BABD}" dt="2021-08-05T21:39:51.863" v="2061" actId="2696"/>
        <pc:sldMkLst>
          <pc:docMk/>
          <pc:sldMk cId="3447854735" sldId="322"/>
        </pc:sldMkLst>
        <pc:spChg chg="mod">
          <ac:chgData name="Griesenbrock, Tyler" userId="2c03e51f-3ebb-472e-ad4d-1f2b78da24b9" providerId="ADAL" clId="{5184C0A3-56ED-7244-832D-0FD27EE1BABD}" dt="2021-08-05T20:55:25.890" v="229" actId="20577"/>
          <ac:spMkLst>
            <pc:docMk/>
            <pc:sldMk cId="3447854735" sldId="322"/>
            <ac:spMk id="2" creationId="{7D2C9D3D-9E03-2348-971E-78EEABDDC15C}"/>
          </ac:spMkLst>
        </pc:spChg>
      </pc:sldChg>
      <pc:sldChg chg="del">
        <pc:chgData name="Griesenbrock, Tyler" userId="2c03e51f-3ebb-472e-ad4d-1f2b78da24b9" providerId="ADAL" clId="{5184C0A3-56ED-7244-832D-0FD27EE1BABD}" dt="2021-08-05T20:51:35.648" v="171" actId="2696"/>
        <pc:sldMkLst>
          <pc:docMk/>
          <pc:sldMk cId="4081327896" sldId="323"/>
        </pc:sldMkLst>
      </pc:sldChg>
      <pc:sldChg chg="modSp mod">
        <pc:chgData name="Griesenbrock, Tyler" userId="2c03e51f-3ebb-472e-ad4d-1f2b78da24b9" providerId="ADAL" clId="{5184C0A3-56ED-7244-832D-0FD27EE1BABD}" dt="2021-08-05T21:18:23.024" v="982" actId="1076"/>
        <pc:sldMkLst>
          <pc:docMk/>
          <pc:sldMk cId="3500755793" sldId="324"/>
        </pc:sldMkLst>
        <pc:spChg chg="mod">
          <ac:chgData name="Griesenbrock, Tyler" userId="2c03e51f-3ebb-472e-ad4d-1f2b78da24b9" providerId="ADAL" clId="{5184C0A3-56ED-7244-832D-0FD27EE1BABD}" dt="2021-08-05T20:55:35.956" v="230" actId="20577"/>
          <ac:spMkLst>
            <pc:docMk/>
            <pc:sldMk cId="3500755793" sldId="324"/>
            <ac:spMk id="4" creationId="{C07C1332-8496-6842-A89F-7A177008C316}"/>
          </ac:spMkLst>
        </pc:spChg>
        <pc:spChg chg="mod">
          <ac:chgData name="Griesenbrock, Tyler" userId="2c03e51f-3ebb-472e-ad4d-1f2b78da24b9" providerId="ADAL" clId="{5184C0A3-56ED-7244-832D-0FD27EE1BABD}" dt="2021-08-05T21:18:19.015" v="981" actId="14100"/>
          <ac:spMkLst>
            <pc:docMk/>
            <pc:sldMk cId="3500755793" sldId="324"/>
            <ac:spMk id="5" creationId="{64A2588D-F1D3-B749-B7D5-FEDB77AB200B}"/>
          </ac:spMkLst>
        </pc:spChg>
        <pc:picChg chg="mod">
          <ac:chgData name="Griesenbrock, Tyler" userId="2c03e51f-3ebb-472e-ad4d-1f2b78da24b9" providerId="ADAL" clId="{5184C0A3-56ED-7244-832D-0FD27EE1BABD}" dt="2021-08-05T21:18:23.024" v="982" actId="1076"/>
          <ac:picMkLst>
            <pc:docMk/>
            <pc:sldMk cId="3500755793" sldId="324"/>
            <ac:picMk id="3" creationId="{E6A92962-C9D8-F54B-B45F-2028A21CAF8F}"/>
          </ac:picMkLst>
        </pc:picChg>
      </pc:sldChg>
      <pc:sldChg chg="modSp mod ord">
        <pc:chgData name="Griesenbrock, Tyler" userId="2c03e51f-3ebb-472e-ad4d-1f2b78da24b9" providerId="ADAL" clId="{5184C0A3-56ED-7244-832D-0FD27EE1BABD}" dt="2021-08-20T17:29:11.893" v="2513" actId="20578"/>
        <pc:sldMkLst>
          <pc:docMk/>
          <pc:sldMk cId="3012868093" sldId="325"/>
        </pc:sldMkLst>
        <pc:spChg chg="mod">
          <ac:chgData name="Griesenbrock, Tyler" userId="2c03e51f-3ebb-472e-ad4d-1f2b78da24b9" providerId="ADAL" clId="{5184C0A3-56ED-7244-832D-0FD27EE1BABD}" dt="2021-08-20T15:45:09.973" v="2509" actId="20577"/>
          <ac:spMkLst>
            <pc:docMk/>
            <pc:sldMk cId="3012868093" sldId="325"/>
            <ac:spMk id="3" creationId="{19234080-3256-854F-B58F-A17073C8A74B}"/>
          </ac:spMkLst>
        </pc:spChg>
        <pc:picChg chg="mod">
          <ac:chgData name="Griesenbrock, Tyler" userId="2c03e51f-3ebb-472e-ad4d-1f2b78da24b9" providerId="ADAL" clId="{5184C0A3-56ED-7244-832D-0FD27EE1BABD}" dt="2021-08-05T21:18:09.743" v="979" actId="1076"/>
          <ac:picMkLst>
            <pc:docMk/>
            <pc:sldMk cId="3012868093" sldId="325"/>
            <ac:picMk id="5" creationId="{4F6583D4-CDD2-934E-AD1C-6C8F79EFD9E7}"/>
          </ac:picMkLst>
        </pc:picChg>
      </pc:sldChg>
      <pc:sldChg chg="modSp mod">
        <pc:chgData name="Griesenbrock, Tyler" userId="2c03e51f-3ebb-472e-ad4d-1f2b78da24b9" providerId="ADAL" clId="{5184C0A3-56ED-7244-832D-0FD27EE1BABD}" dt="2021-08-05T21:18:56.097" v="992" actId="1076"/>
        <pc:sldMkLst>
          <pc:docMk/>
          <pc:sldMk cId="1151759997" sldId="326"/>
        </pc:sldMkLst>
        <pc:spChg chg="mod">
          <ac:chgData name="Griesenbrock, Tyler" userId="2c03e51f-3ebb-472e-ad4d-1f2b78da24b9" providerId="ADAL" clId="{5184C0A3-56ED-7244-832D-0FD27EE1BABD}" dt="2021-08-05T20:55:46.984" v="238" actId="20577"/>
          <ac:spMkLst>
            <pc:docMk/>
            <pc:sldMk cId="1151759997" sldId="326"/>
            <ac:spMk id="2" creationId="{3C0B3278-D35B-0846-99FC-DC20D38D8B88}"/>
          </ac:spMkLst>
        </pc:spChg>
        <pc:spChg chg="mod">
          <ac:chgData name="Griesenbrock, Tyler" userId="2c03e51f-3ebb-472e-ad4d-1f2b78da24b9" providerId="ADAL" clId="{5184C0A3-56ED-7244-832D-0FD27EE1BABD}" dt="2021-08-05T21:18:47.391" v="991" actId="20577"/>
          <ac:spMkLst>
            <pc:docMk/>
            <pc:sldMk cId="1151759997" sldId="326"/>
            <ac:spMk id="3" creationId="{027EDFCC-2A47-D04B-9C56-95D4EE3BE702}"/>
          </ac:spMkLst>
        </pc:spChg>
        <pc:picChg chg="mod">
          <ac:chgData name="Griesenbrock, Tyler" userId="2c03e51f-3ebb-472e-ad4d-1f2b78da24b9" providerId="ADAL" clId="{5184C0A3-56ED-7244-832D-0FD27EE1BABD}" dt="2021-08-05T21:18:56.097" v="992" actId="1076"/>
          <ac:picMkLst>
            <pc:docMk/>
            <pc:sldMk cId="1151759997" sldId="326"/>
            <ac:picMk id="11" creationId="{34CA4FEF-8624-1240-875C-3C0F65CF6954}"/>
          </ac:picMkLst>
        </pc:picChg>
      </pc:sldChg>
      <pc:sldChg chg="modSp mod ord addCm">
        <pc:chgData name="Griesenbrock, Tyler" userId="2c03e51f-3ebb-472e-ad4d-1f2b78da24b9" providerId="ADAL" clId="{5184C0A3-56ED-7244-832D-0FD27EE1BABD}" dt="2021-08-20T17:29:17.412" v="2514" actId="20578"/>
        <pc:sldMkLst>
          <pc:docMk/>
          <pc:sldMk cId="3788205209" sldId="327"/>
        </pc:sldMkLst>
        <pc:spChg chg="mod">
          <ac:chgData name="Griesenbrock, Tyler" userId="2c03e51f-3ebb-472e-ad4d-1f2b78da24b9" providerId="ADAL" clId="{5184C0A3-56ED-7244-832D-0FD27EE1BABD}" dt="2021-08-05T20:55:51.667" v="240" actId="20577"/>
          <ac:spMkLst>
            <pc:docMk/>
            <pc:sldMk cId="3788205209" sldId="327"/>
            <ac:spMk id="2" creationId="{B62EFF2A-3CD9-794F-8DFB-60A08DE3A202}"/>
          </ac:spMkLst>
        </pc:spChg>
        <pc:spChg chg="mod">
          <ac:chgData name="Griesenbrock, Tyler" userId="2c03e51f-3ebb-472e-ad4d-1f2b78da24b9" providerId="ADAL" clId="{5184C0A3-56ED-7244-832D-0FD27EE1BABD}" dt="2021-08-05T21:19:21.322" v="995" actId="3064"/>
          <ac:spMkLst>
            <pc:docMk/>
            <pc:sldMk cId="3788205209" sldId="327"/>
            <ac:spMk id="3" creationId="{85940504-98D4-EA45-AEE9-4AF11728B44D}"/>
          </ac:spMkLst>
        </pc:spChg>
      </pc:sldChg>
      <pc:sldChg chg="modSp del mod">
        <pc:chgData name="Griesenbrock, Tyler" userId="2c03e51f-3ebb-472e-ad4d-1f2b78da24b9" providerId="ADAL" clId="{5184C0A3-56ED-7244-832D-0FD27EE1BABD}" dt="2021-08-05T21:42:49.464" v="2408" actId="2696"/>
        <pc:sldMkLst>
          <pc:docMk/>
          <pc:sldMk cId="2718730856" sldId="328"/>
        </pc:sldMkLst>
        <pc:spChg chg="mod">
          <ac:chgData name="Griesenbrock, Tyler" userId="2c03e51f-3ebb-472e-ad4d-1f2b78da24b9" providerId="ADAL" clId="{5184C0A3-56ED-7244-832D-0FD27EE1BABD}" dt="2021-08-05T20:55:58.202" v="241" actId="20577"/>
          <ac:spMkLst>
            <pc:docMk/>
            <pc:sldMk cId="2718730856" sldId="328"/>
            <ac:spMk id="2" creationId="{BC194D9A-CB0D-B748-8748-A10CC4B3BF51}"/>
          </ac:spMkLst>
        </pc:spChg>
      </pc:sldChg>
      <pc:sldChg chg="modSp mod">
        <pc:chgData name="Griesenbrock, Tyler" userId="2c03e51f-3ebb-472e-ad4d-1f2b78da24b9" providerId="ADAL" clId="{5184C0A3-56ED-7244-832D-0FD27EE1BABD}" dt="2021-08-05T21:20:12.629" v="1009" actId="255"/>
        <pc:sldMkLst>
          <pc:docMk/>
          <pc:sldMk cId="665342319" sldId="329"/>
        </pc:sldMkLst>
        <pc:spChg chg="mod">
          <ac:chgData name="Griesenbrock, Tyler" userId="2c03e51f-3ebb-472e-ad4d-1f2b78da24b9" providerId="ADAL" clId="{5184C0A3-56ED-7244-832D-0FD27EE1BABD}" dt="2021-08-05T20:56:01.455" v="242" actId="20577"/>
          <ac:spMkLst>
            <pc:docMk/>
            <pc:sldMk cId="665342319" sldId="329"/>
            <ac:spMk id="2" creationId="{A9C5EB46-82C7-A645-B309-EE367EF31803}"/>
          </ac:spMkLst>
        </pc:spChg>
        <pc:spChg chg="mod">
          <ac:chgData name="Griesenbrock, Tyler" userId="2c03e51f-3ebb-472e-ad4d-1f2b78da24b9" providerId="ADAL" clId="{5184C0A3-56ED-7244-832D-0FD27EE1BABD}" dt="2021-08-05T21:20:12.629" v="1009" actId="255"/>
          <ac:spMkLst>
            <pc:docMk/>
            <pc:sldMk cId="665342319" sldId="329"/>
            <ac:spMk id="3" creationId="{6082C36A-4EF0-A14D-B822-C5508CF2F899}"/>
          </ac:spMkLst>
        </pc:spChg>
      </pc:sldChg>
      <pc:sldChg chg="modSp mod">
        <pc:chgData name="Griesenbrock, Tyler" userId="2c03e51f-3ebb-472e-ad4d-1f2b78da24b9" providerId="ADAL" clId="{5184C0A3-56ED-7244-832D-0FD27EE1BABD}" dt="2021-08-20T15:34:33.757" v="2508" actId="20577"/>
        <pc:sldMkLst>
          <pc:docMk/>
          <pc:sldMk cId="3710882889" sldId="330"/>
        </pc:sldMkLst>
        <pc:spChg chg="mod">
          <ac:chgData name="Griesenbrock, Tyler" userId="2c03e51f-3ebb-472e-ad4d-1f2b78da24b9" providerId="ADAL" clId="{5184C0A3-56ED-7244-832D-0FD27EE1BABD}" dt="2021-08-20T15:34:33.757" v="2508" actId="20577"/>
          <ac:spMkLst>
            <pc:docMk/>
            <pc:sldMk cId="3710882889" sldId="330"/>
            <ac:spMk id="2" creationId="{5FDC1722-8A3C-204E-8160-63B12FEFD73B}"/>
          </ac:spMkLst>
        </pc:spChg>
        <pc:spChg chg="mod">
          <ac:chgData name="Griesenbrock, Tyler" userId="2c03e51f-3ebb-472e-ad4d-1f2b78da24b9" providerId="ADAL" clId="{5184C0A3-56ED-7244-832D-0FD27EE1BABD}" dt="2021-08-05T21:16:56.944" v="935" actId="179"/>
          <ac:spMkLst>
            <pc:docMk/>
            <pc:sldMk cId="3710882889" sldId="330"/>
            <ac:spMk id="5" creationId="{766FA495-A8F4-0147-891C-207F8808F2F5}"/>
          </ac:spMkLst>
        </pc:spChg>
      </pc:sldChg>
      <pc:sldChg chg="modSp mod">
        <pc:chgData name="Griesenbrock, Tyler" userId="2c03e51f-3ebb-472e-ad4d-1f2b78da24b9" providerId="ADAL" clId="{5184C0A3-56ED-7244-832D-0FD27EE1BABD}" dt="2021-08-20T19:16:52.489" v="2536" actId="20577"/>
        <pc:sldMkLst>
          <pc:docMk/>
          <pc:sldMk cId="2445421974" sldId="331"/>
        </pc:sldMkLst>
        <pc:spChg chg="mod">
          <ac:chgData name="Griesenbrock, Tyler" userId="2c03e51f-3ebb-472e-ad4d-1f2b78da24b9" providerId="ADAL" clId="{5184C0A3-56ED-7244-832D-0FD27EE1BABD}" dt="2021-08-20T19:16:52.489" v="2536" actId="20577"/>
          <ac:spMkLst>
            <pc:docMk/>
            <pc:sldMk cId="2445421974" sldId="331"/>
            <ac:spMk id="5" creationId="{766FA495-A8F4-0147-891C-207F8808F2F5}"/>
          </ac:spMkLst>
        </pc:spChg>
      </pc:sldChg>
      <pc:sldChg chg="modSp mod">
        <pc:chgData name="Griesenbrock, Tyler" userId="2c03e51f-3ebb-472e-ad4d-1f2b78da24b9" providerId="ADAL" clId="{5184C0A3-56ED-7244-832D-0FD27EE1BABD}" dt="2021-08-20T18:30:50.286" v="2521" actId="20577"/>
        <pc:sldMkLst>
          <pc:docMk/>
          <pc:sldMk cId="1613613479" sldId="332"/>
        </pc:sldMkLst>
        <pc:spChg chg="mod">
          <ac:chgData name="Griesenbrock, Tyler" userId="2c03e51f-3ebb-472e-ad4d-1f2b78da24b9" providerId="ADAL" clId="{5184C0A3-56ED-7244-832D-0FD27EE1BABD}" dt="2021-08-20T18:30:50.286" v="2521" actId="20577"/>
          <ac:spMkLst>
            <pc:docMk/>
            <pc:sldMk cId="1613613479" sldId="332"/>
            <ac:spMk id="2" creationId="{923657D0-2852-B041-B204-401B9FA822CC}"/>
          </ac:spMkLst>
        </pc:spChg>
        <pc:spChg chg="mod">
          <ac:chgData name="Griesenbrock, Tyler" userId="2c03e51f-3ebb-472e-ad4d-1f2b78da24b9" providerId="ADAL" clId="{5184C0A3-56ED-7244-832D-0FD27EE1BABD}" dt="2021-08-05T21:03:49.457" v="395" actId="20577"/>
          <ac:spMkLst>
            <pc:docMk/>
            <pc:sldMk cId="1613613479" sldId="332"/>
            <ac:spMk id="3" creationId="{3E1FE70A-C5EB-AB43-8542-6E66FAAB6B1C}"/>
          </ac:spMkLst>
        </pc:spChg>
      </pc:sldChg>
      <pc:sldChg chg="new del">
        <pc:chgData name="Griesenbrock, Tyler" userId="2c03e51f-3ebb-472e-ad4d-1f2b78da24b9" providerId="ADAL" clId="{5184C0A3-56ED-7244-832D-0FD27EE1BABD}" dt="2021-08-05T20:49:57.810" v="108" actId="2696"/>
        <pc:sldMkLst>
          <pc:docMk/>
          <pc:sldMk cId="1237098946" sldId="333"/>
        </pc:sldMkLst>
      </pc:sldChg>
      <pc:sldChg chg="modSp new mod">
        <pc:chgData name="Griesenbrock, Tyler" userId="2c03e51f-3ebb-472e-ad4d-1f2b78da24b9" providerId="ADAL" clId="{5184C0A3-56ED-7244-832D-0FD27EE1BABD}" dt="2021-08-05T20:49:51.523" v="107" actId="20577"/>
        <pc:sldMkLst>
          <pc:docMk/>
          <pc:sldMk cId="1900798925" sldId="334"/>
        </pc:sldMkLst>
        <pc:spChg chg="mod">
          <ac:chgData name="Griesenbrock, Tyler" userId="2c03e51f-3ebb-472e-ad4d-1f2b78da24b9" providerId="ADAL" clId="{5184C0A3-56ED-7244-832D-0FD27EE1BABD}" dt="2021-08-05T20:49:23.295" v="36" actId="207"/>
          <ac:spMkLst>
            <pc:docMk/>
            <pc:sldMk cId="1900798925" sldId="334"/>
            <ac:spMk id="2" creationId="{5417622F-7570-AA47-BC8B-D4E60E561A2D}"/>
          </ac:spMkLst>
        </pc:spChg>
        <pc:spChg chg="mod">
          <ac:chgData name="Griesenbrock, Tyler" userId="2c03e51f-3ebb-472e-ad4d-1f2b78da24b9" providerId="ADAL" clId="{5184C0A3-56ED-7244-832D-0FD27EE1BABD}" dt="2021-08-05T20:49:35.338" v="55" actId="20577"/>
          <ac:spMkLst>
            <pc:docMk/>
            <pc:sldMk cId="1900798925" sldId="334"/>
            <ac:spMk id="3" creationId="{14F56C81-02CE-124C-992C-6D5DB7FECECC}"/>
          </ac:spMkLst>
        </pc:spChg>
        <pc:spChg chg="mod">
          <ac:chgData name="Griesenbrock, Tyler" userId="2c03e51f-3ebb-472e-ad4d-1f2b78da24b9" providerId="ADAL" clId="{5184C0A3-56ED-7244-832D-0FD27EE1BABD}" dt="2021-08-05T20:49:39.899" v="68" actId="20577"/>
          <ac:spMkLst>
            <pc:docMk/>
            <pc:sldMk cId="1900798925" sldId="334"/>
            <ac:spMk id="4" creationId="{B1B71355-8B53-714A-B363-2F6B6158644F}"/>
          </ac:spMkLst>
        </pc:spChg>
        <pc:spChg chg="mod">
          <ac:chgData name="Griesenbrock, Tyler" userId="2c03e51f-3ebb-472e-ad4d-1f2b78da24b9" providerId="ADAL" clId="{5184C0A3-56ED-7244-832D-0FD27EE1BABD}" dt="2021-08-05T20:49:47.569" v="88" actId="20577"/>
          <ac:spMkLst>
            <pc:docMk/>
            <pc:sldMk cId="1900798925" sldId="334"/>
            <ac:spMk id="5" creationId="{2929C50D-AFD9-1D4B-AD5E-6751B612BF4A}"/>
          </ac:spMkLst>
        </pc:spChg>
        <pc:spChg chg="mod">
          <ac:chgData name="Griesenbrock, Tyler" userId="2c03e51f-3ebb-472e-ad4d-1f2b78da24b9" providerId="ADAL" clId="{5184C0A3-56ED-7244-832D-0FD27EE1BABD}" dt="2021-08-05T20:49:51.523" v="107" actId="20577"/>
          <ac:spMkLst>
            <pc:docMk/>
            <pc:sldMk cId="1900798925" sldId="334"/>
            <ac:spMk id="6" creationId="{5780CEA7-6E30-4D40-924B-19193B8644D7}"/>
          </ac:spMkLst>
        </pc:spChg>
      </pc:sldChg>
      <pc:sldChg chg="modSp add mod">
        <pc:chgData name="Griesenbrock, Tyler" userId="2c03e51f-3ebb-472e-ad4d-1f2b78da24b9" providerId="ADAL" clId="{5184C0A3-56ED-7244-832D-0FD27EE1BABD}" dt="2021-08-05T20:50:18.598" v="135" actId="14100"/>
        <pc:sldMkLst>
          <pc:docMk/>
          <pc:sldMk cId="2920382348" sldId="335"/>
        </pc:sldMkLst>
        <pc:spChg chg="mod">
          <ac:chgData name="Griesenbrock, Tyler" userId="2c03e51f-3ebb-472e-ad4d-1f2b78da24b9" providerId="ADAL" clId="{5184C0A3-56ED-7244-832D-0FD27EE1BABD}" dt="2021-08-05T20:50:18.598" v="135" actId="14100"/>
          <ac:spMkLst>
            <pc:docMk/>
            <pc:sldMk cId="2920382348" sldId="335"/>
            <ac:spMk id="2" creationId="{2B422DEB-8AAD-544F-A2DE-00A61E676B6B}"/>
          </ac:spMkLst>
        </pc:spChg>
      </pc:sldChg>
      <pc:sldChg chg="modSp add mod">
        <pc:chgData name="Griesenbrock, Tyler" userId="2c03e51f-3ebb-472e-ad4d-1f2b78da24b9" providerId="ADAL" clId="{5184C0A3-56ED-7244-832D-0FD27EE1BABD}" dt="2021-08-05T20:50:55.519" v="151" actId="14100"/>
        <pc:sldMkLst>
          <pc:docMk/>
          <pc:sldMk cId="2821098019" sldId="336"/>
        </pc:sldMkLst>
        <pc:spChg chg="mod">
          <ac:chgData name="Griesenbrock, Tyler" userId="2c03e51f-3ebb-472e-ad4d-1f2b78da24b9" providerId="ADAL" clId="{5184C0A3-56ED-7244-832D-0FD27EE1BABD}" dt="2021-08-05T20:50:55.519" v="151" actId="14100"/>
          <ac:spMkLst>
            <pc:docMk/>
            <pc:sldMk cId="2821098019" sldId="336"/>
            <ac:spMk id="2" creationId="{2B422DEB-8AAD-544F-A2DE-00A61E676B6B}"/>
          </ac:spMkLst>
        </pc:spChg>
      </pc:sldChg>
      <pc:sldChg chg="modSp add mod">
        <pc:chgData name="Griesenbrock, Tyler" userId="2c03e51f-3ebb-472e-ad4d-1f2b78da24b9" providerId="ADAL" clId="{5184C0A3-56ED-7244-832D-0FD27EE1BABD}" dt="2021-08-05T20:51:23.935" v="169" actId="14100"/>
        <pc:sldMkLst>
          <pc:docMk/>
          <pc:sldMk cId="2525766962" sldId="337"/>
        </pc:sldMkLst>
        <pc:spChg chg="mod">
          <ac:chgData name="Griesenbrock, Tyler" userId="2c03e51f-3ebb-472e-ad4d-1f2b78da24b9" providerId="ADAL" clId="{5184C0A3-56ED-7244-832D-0FD27EE1BABD}" dt="2021-08-05T20:51:23.935" v="169" actId="14100"/>
          <ac:spMkLst>
            <pc:docMk/>
            <pc:sldMk cId="2525766962" sldId="337"/>
            <ac:spMk id="2" creationId="{2B422DEB-8AAD-544F-A2DE-00A61E676B6B}"/>
          </ac:spMkLst>
        </pc:spChg>
      </pc:sldChg>
      <pc:sldChg chg="modSp add mod">
        <pc:chgData name="Griesenbrock, Tyler" userId="2c03e51f-3ebb-472e-ad4d-1f2b78da24b9" providerId="ADAL" clId="{5184C0A3-56ED-7244-832D-0FD27EE1BABD}" dt="2021-08-05T20:51:46.071" v="198" actId="14100"/>
        <pc:sldMkLst>
          <pc:docMk/>
          <pc:sldMk cId="2708884078" sldId="338"/>
        </pc:sldMkLst>
        <pc:spChg chg="mod">
          <ac:chgData name="Griesenbrock, Tyler" userId="2c03e51f-3ebb-472e-ad4d-1f2b78da24b9" providerId="ADAL" clId="{5184C0A3-56ED-7244-832D-0FD27EE1BABD}" dt="2021-08-05T20:51:46.071" v="198" actId="14100"/>
          <ac:spMkLst>
            <pc:docMk/>
            <pc:sldMk cId="2708884078" sldId="338"/>
            <ac:spMk id="2" creationId="{2B422DEB-8AAD-544F-A2DE-00A61E676B6B}"/>
          </ac:spMkLst>
        </pc:spChg>
      </pc:sldChg>
      <pc:sldChg chg="add">
        <pc:chgData name="Griesenbrock, Tyler" userId="2c03e51f-3ebb-472e-ad4d-1f2b78da24b9" providerId="ADAL" clId="{5184C0A3-56ED-7244-832D-0FD27EE1BABD}" dt="2021-08-05T20:52:03.580" v="200"/>
        <pc:sldMkLst>
          <pc:docMk/>
          <pc:sldMk cId="4215607158" sldId="339"/>
        </pc:sldMkLst>
      </pc:sldChg>
      <pc:sldChg chg="addSp delSp modSp new mod">
        <pc:chgData name="Griesenbrock, Tyler" userId="2c03e51f-3ebb-472e-ad4d-1f2b78da24b9" providerId="ADAL" clId="{5184C0A3-56ED-7244-832D-0FD27EE1BABD}" dt="2021-08-05T21:30:10.216" v="1325" actId="255"/>
        <pc:sldMkLst>
          <pc:docMk/>
          <pc:sldMk cId="1654430440" sldId="340"/>
        </pc:sldMkLst>
        <pc:spChg chg="mod">
          <ac:chgData name="Griesenbrock, Tyler" userId="2c03e51f-3ebb-472e-ad4d-1f2b78da24b9" providerId="ADAL" clId="{5184C0A3-56ED-7244-832D-0FD27EE1BABD}" dt="2021-08-05T21:06:57.143" v="467" actId="20577"/>
          <ac:spMkLst>
            <pc:docMk/>
            <pc:sldMk cId="1654430440" sldId="340"/>
            <ac:spMk id="2" creationId="{EDFD6772-DB0F-AE4E-A3AC-FF62704AF7DE}"/>
          </ac:spMkLst>
        </pc:spChg>
        <pc:spChg chg="mod">
          <ac:chgData name="Griesenbrock, Tyler" userId="2c03e51f-3ebb-472e-ad4d-1f2b78da24b9" providerId="ADAL" clId="{5184C0A3-56ED-7244-832D-0FD27EE1BABD}" dt="2021-08-05T21:30:10.216" v="1325" actId="255"/>
          <ac:spMkLst>
            <pc:docMk/>
            <pc:sldMk cId="1654430440" sldId="340"/>
            <ac:spMk id="3" creationId="{03A90F3B-1DDA-A640-9459-DB03E35EFC10}"/>
          </ac:spMkLst>
        </pc:spChg>
        <pc:spChg chg="del">
          <ac:chgData name="Griesenbrock, Tyler" userId="2c03e51f-3ebb-472e-ad4d-1f2b78da24b9" providerId="ADAL" clId="{5184C0A3-56ED-7244-832D-0FD27EE1BABD}" dt="2021-08-05T21:07:01.509" v="468" actId="478"/>
          <ac:spMkLst>
            <pc:docMk/>
            <pc:sldMk cId="1654430440" sldId="340"/>
            <ac:spMk id="4" creationId="{E1AAF132-F970-D841-90D9-0BFF06E4DD25}"/>
          </ac:spMkLst>
        </pc:spChg>
        <pc:spChg chg="del">
          <ac:chgData name="Griesenbrock, Tyler" userId="2c03e51f-3ebb-472e-ad4d-1f2b78da24b9" providerId="ADAL" clId="{5184C0A3-56ED-7244-832D-0FD27EE1BABD}" dt="2021-08-05T21:08:52.859" v="539" actId="478"/>
          <ac:spMkLst>
            <pc:docMk/>
            <pc:sldMk cId="1654430440" sldId="340"/>
            <ac:spMk id="5" creationId="{DC8DD6E2-D966-EA40-BB61-9D06D4716FCE}"/>
          </ac:spMkLst>
        </pc:spChg>
        <pc:spChg chg="del">
          <ac:chgData name="Griesenbrock, Tyler" userId="2c03e51f-3ebb-472e-ad4d-1f2b78da24b9" providerId="ADAL" clId="{5184C0A3-56ED-7244-832D-0FD27EE1BABD}" dt="2021-08-05T21:08:50.326" v="538" actId="478"/>
          <ac:spMkLst>
            <pc:docMk/>
            <pc:sldMk cId="1654430440" sldId="340"/>
            <ac:spMk id="6" creationId="{E596CDDF-7604-FE4F-9CFE-C62FB6FEEAD6}"/>
          </ac:spMkLst>
        </pc:spChg>
        <pc:spChg chg="del mod">
          <ac:chgData name="Griesenbrock, Tyler" userId="2c03e51f-3ebb-472e-ad4d-1f2b78da24b9" providerId="ADAL" clId="{5184C0A3-56ED-7244-832D-0FD27EE1BABD}" dt="2021-08-05T21:08:47.721" v="537" actId="478"/>
          <ac:spMkLst>
            <pc:docMk/>
            <pc:sldMk cId="1654430440" sldId="340"/>
            <ac:spMk id="7" creationId="{0F9E8E8E-4976-C447-9BC6-DE05838E848D}"/>
          </ac:spMkLst>
        </pc:spChg>
        <pc:spChg chg="del">
          <ac:chgData name="Griesenbrock, Tyler" userId="2c03e51f-3ebb-472e-ad4d-1f2b78da24b9" providerId="ADAL" clId="{5184C0A3-56ED-7244-832D-0FD27EE1BABD}" dt="2021-08-05T21:07:01.978" v="469" actId="478"/>
          <ac:spMkLst>
            <pc:docMk/>
            <pc:sldMk cId="1654430440" sldId="340"/>
            <ac:spMk id="8" creationId="{3CBE8716-1570-FD41-ABF3-0F6539200786}"/>
          </ac:spMkLst>
        </pc:spChg>
        <pc:spChg chg="del">
          <ac:chgData name="Griesenbrock, Tyler" userId="2c03e51f-3ebb-472e-ad4d-1f2b78da24b9" providerId="ADAL" clId="{5184C0A3-56ED-7244-832D-0FD27EE1BABD}" dt="2021-08-05T21:07:03.716" v="470" actId="478"/>
          <ac:spMkLst>
            <pc:docMk/>
            <pc:sldMk cId="1654430440" sldId="340"/>
            <ac:spMk id="9" creationId="{D94AB56E-4B27-FB44-954B-44ED43897C40}"/>
          </ac:spMkLst>
        </pc:spChg>
        <pc:spChg chg="del">
          <ac:chgData name="Griesenbrock, Tyler" userId="2c03e51f-3ebb-472e-ad4d-1f2b78da24b9" providerId="ADAL" clId="{5184C0A3-56ED-7244-832D-0FD27EE1BABD}" dt="2021-08-05T21:07:04.348" v="471" actId="478"/>
          <ac:spMkLst>
            <pc:docMk/>
            <pc:sldMk cId="1654430440" sldId="340"/>
            <ac:spMk id="10" creationId="{0159AB46-B418-6C4B-95CC-0D844A64E119}"/>
          </ac:spMkLst>
        </pc:spChg>
        <pc:spChg chg="add mod">
          <ac:chgData name="Griesenbrock, Tyler" userId="2c03e51f-3ebb-472e-ad4d-1f2b78da24b9" providerId="ADAL" clId="{5184C0A3-56ED-7244-832D-0FD27EE1BABD}" dt="2021-08-05T21:30:06.230" v="1324" actId="255"/>
          <ac:spMkLst>
            <pc:docMk/>
            <pc:sldMk cId="1654430440" sldId="340"/>
            <ac:spMk id="12" creationId="{2FD790C7-4E54-B148-A0BE-6AB1887114CE}"/>
          </ac:spMkLst>
        </pc:spChg>
        <pc:spChg chg="add del mod">
          <ac:chgData name="Griesenbrock, Tyler" userId="2c03e51f-3ebb-472e-ad4d-1f2b78da24b9" providerId="ADAL" clId="{5184C0A3-56ED-7244-832D-0FD27EE1BABD}" dt="2021-08-05T21:09:55.545" v="624" actId="478"/>
          <ac:spMkLst>
            <pc:docMk/>
            <pc:sldMk cId="1654430440" sldId="340"/>
            <ac:spMk id="13" creationId="{CB14564E-326D-2646-893D-6A1B0CAA3614}"/>
          </ac:spMkLst>
        </pc:spChg>
        <pc:spChg chg="add del mod">
          <ac:chgData name="Griesenbrock, Tyler" userId="2c03e51f-3ebb-472e-ad4d-1f2b78da24b9" providerId="ADAL" clId="{5184C0A3-56ED-7244-832D-0FD27EE1BABD}" dt="2021-08-05T21:10:04.574" v="627" actId="478"/>
          <ac:spMkLst>
            <pc:docMk/>
            <pc:sldMk cId="1654430440" sldId="340"/>
            <ac:spMk id="14" creationId="{02F4A13A-9284-A449-91D4-008D94CCE665}"/>
          </ac:spMkLst>
        </pc:spChg>
        <pc:spChg chg="add mod">
          <ac:chgData name="Griesenbrock, Tyler" userId="2c03e51f-3ebb-472e-ad4d-1f2b78da24b9" providerId="ADAL" clId="{5184C0A3-56ED-7244-832D-0FD27EE1BABD}" dt="2021-08-05T21:30:03.173" v="1323" actId="255"/>
          <ac:spMkLst>
            <pc:docMk/>
            <pc:sldMk cId="1654430440" sldId="340"/>
            <ac:spMk id="15" creationId="{0B378E0A-7752-B444-ABE9-92328D00ACE3}"/>
          </ac:spMkLst>
        </pc:spChg>
        <pc:spChg chg="add mod">
          <ac:chgData name="Griesenbrock, Tyler" userId="2c03e51f-3ebb-472e-ad4d-1f2b78da24b9" providerId="ADAL" clId="{5184C0A3-56ED-7244-832D-0FD27EE1BABD}" dt="2021-08-05T21:29:58.443" v="1322" actId="255"/>
          <ac:spMkLst>
            <pc:docMk/>
            <pc:sldMk cId="1654430440" sldId="340"/>
            <ac:spMk id="16" creationId="{E47D00B4-6AF7-4C44-A1B4-C97302F24733}"/>
          </ac:spMkLst>
        </pc:spChg>
        <pc:picChg chg="add mod modCrop">
          <ac:chgData name="Griesenbrock, Tyler" userId="2c03e51f-3ebb-472e-ad4d-1f2b78da24b9" providerId="ADAL" clId="{5184C0A3-56ED-7244-832D-0FD27EE1BABD}" dt="2021-08-05T21:12:22.525" v="846" actId="1076"/>
          <ac:picMkLst>
            <pc:docMk/>
            <pc:sldMk cId="1654430440" sldId="340"/>
            <ac:picMk id="11" creationId="{7D5F6FD6-5C3B-704C-A4AA-A34BB3A8A2C2}"/>
          </ac:picMkLst>
        </pc:picChg>
      </pc:sldChg>
      <pc:sldChg chg="modSp new del mod">
        <pc:chgData name="Griesenbrock, Tyler" userId="2c03e51f-3ebb-472e-ad4d-1f2b78da24b9" providerId="ADAL" clId="{5184C0A3-56ED-7244-832D-0FD27EE1BABD}" dt="2021-08-05T21:02:25.627" v="372" actId="2696"/>
        <pc:sldMkLst>
          <pc:docMk/>
          <pc:sldMk cId="3826029456" sldId="340"/>
        </pc:sldMkLst>
        <pc:spChg chg="mod">
          <ac:chgData name="Griesenbrock, Tyler" userId="2c03e51f-3ebb-472e-ad4d-1f2b78da24b9" providerId="ADAL" clId="{5184C0A3-56ED-7244-832D-0FD27EE1BABD}" dt="2021-08-05T21:02:03.065" v="367" actId="20577"/>
          <ac:spMkLst>
            <pc:docMk/>
            <pc:sldMk cId="3826029456" sldId="340"/>
            <ac:spMk id="3" creationId="{D2BC607E-2303-C942-A381-9B8F074CDA34}"/>
          </ac:spMkLst>
        </pc:spChg>
      </pc:sldChg>
      <pc:sldChg chg="addSp delSp modSp new mod">
        <pc:chgData name="Griesenbrock, Tyler" userId="2c03e51f-3ebb-472e-ad4d-1f2b78da24b9" providerId="ADAL" clId="{5184C0A3-56ED-7244-832D-0FD27EE1BABD}" dt="2021-08-05T21:34:57.396" v="1650" actId="20577"/>
        <pc:sldMkLst>
          <pc:docMk/>
          <pc:sldMk cId="3975315099" sldId="341"/>
        </pc:sldMkLst>
        <pc:spChg chg="mod">
          <ac:chgData name="Griesenbrock, Tyler" userId="2c03e51f-3ebb-472e-ad4d-1f2b78da24b9" providerId="ADAL" clId="{5184C0A3-56ED-7244-832D-0FD27EE1BABD}" dt="2021-08-05T21:15:19.956" v="905" actId="20577"/>
          <ac:spMkLst>
            <pc:docMk/>
            <pc:sldMk cId="3975315099" sldId="341"/>
            <ac:spMk id="2" creationId="{8A32401E-7EBB-5746-84DD-C4D9C11CF3D4}"/>
          </ac:spMkLst>
        </pc:spChg>
        <pc:spChg chg="del mod">
          <ac:chgData name="Griesenbrock, Tyler" userId="2c03e51f-3ebb-472e-ad4d-1f2b78da24b9" providerId="ADAL" clId="{5184C0A3-56ED-7244-832D-0FD27EE1BABD}" dt="2021-08-05T21:25:48.042" v="1045" actId="478"/>
          <ac:spMkLst>
            <pc:docMk/>
            <pc:sldMk cId="3975315099" sldId="341"/>
            <ac:spMk id="3" creationId="{C5D86D10-1617-9847-B82E-E8EE4DE4E502}"/>
          </ac:spMkLst>
        </pc:spChg>
        <pc:spChg chg="del">
          <ac:chgData name="Griesenbrock, Tyler" userId="2c03e51f-3ebb-472e-ad4d-1f2b78da24b9" providerId="ADAL" clId="{5184C0A3-56ED-7244-832D-0FD27EE1BABD}" dt="2021-08-05T21:25:46.740" v="1043" actId="478"/>
          <ac:spMkLst>
            <pc:docMk/>
            <pc:sldMk cId="3975315099" sldId="341"/>
            <ac:spMk id="4" creationId="{A7FD1549-3E60-524A-9B47-01599FE64673}"/>
          </ac:spMkLst>
        </pc:spChg>
        <pc:spChg chg="del">
          <ac:chgData name="Griesenbrock, Tyler" userId="2c03e51f-3ebb-472e-ad4d-1f2b78da24b9" providerId="ADAL" clId="{5184C0A3-56ED-7244-832D-0FD27EE1BABD}" dt="2021-08-05T21:25:49.595" v="1046" actId="478"/>
          <ac:spMkLst>
            <pc:docMk/>
            <pc:sldMk cId="3975315099" sldId="341"/>
            <ac:spMk id="5" creationId="{D358BCA7-0CB8-884F-9570-551FE9A1C505}"/>
          </ac:spMkLst>
        </pc:spChg>
        <pc:spChg chg="del">
          <ac:chgData name="Griesenbrock, Tyler" userId="2c03e51f-3ebb-472e-ad4d-1f2b78da24b9" providerId="ADAL" clId="{5184C0A3-56ED-7244-832D-0FD27EE1BABD}" dt="2021-08-05T21:25:50.804" v="1047" actId="478"/>
          <ac:spMkLst>
            <pc:docMk/>
            <pc:sldMk cId="3975315099" sldId="341"/>
            <ac:spMk id="6" creationId="{646645C4-2A42-9849-9FC1-8796A959B185}"/>
          </ac:spMkLst>
        </pc:spChg>
        <pc:spChg chg="del">
          <ac:chgData name="Griesenbrock, Tyler" userId="2c03e51f-3ebb-472e-ad4d-1f2b78da24b9" providerId="ADAL" clId="{5184C0A3-56ED-7244-832D-0FD27EE1BABD}" dt="2021-08-05T21:25:41.038" v="1040" actId="478"/>
          <ac:spMkLst>
            <pc:docMk/>
            <pc:sldMk cId="3975315099" sldId="341"/>
            <ac:spMk id="7" creationId="{D813825C-7088-8E40-A5DF-03B6086E9720}"/>
          </ac:spMkLst>
        </pc:spChg>
        <pc:spChg chg="del">
          <ac:chgData name="Griesenbrock, Tyler" userId="2c03e51f-3ebb-472e-ad4d-1f2b78da24b9" providerId="ADAL" clId="{5184C0A3-56ED-7244-832D-0FD27EE1BABD}" dt="2021-08-05T21:25:44.666" v="1042" actId="478"/>
          <ac:spMkLst>
            <pc:docMk/>
            <pc:sldMk cId="3975315099" sldId="341"/>
            <ac:spMk id="8" creationId="{0BCB2FB6-3951-524D-AD13-8D048EF5751F}"/>
          </ac:spMkLst>
        </pc:spChg>
        <pc:spChg chg="del">
          <ac:chgData name="Griesenbrock, Tyler" userId="2c03e51f-3ebb-472e-ad4d-1f2b78da24b9" providerId="ADAL" clId="{5184C0A3-56ED-7244-832D-0FD27EE1BABD}" dt="2021-08-05T21:25:42.819" v="1041" actId="478"/>
          <ac:spMkLst>
            <pc:docMk/>
            <pc:sldMk cId="3975315099" sldId="341"/>
            <ac:spMk id="9" creationId="{AF09E01F-C924-264A-955B-3EDF35CA7CBD}"/>
          </ac:spMkLst>
        </pc:spChg>
        <pc:spChg chg="del">
          <ac:chgData name="Griesenbrock, Tyler" userId="2c03e51f-3ebb-472e-ad4d-1f2b78da24b9" providerId="ADAL" clId="{5184C0A3-56ED-7244-832D-0FD27EE1BABD}" dt="2021-08-05T21:25:53.019" v="1048" actId="478"/>
          <ac:spMkLst>
            <pc:docMk/>
            <pc:sldMk cId="3975315099" sldId="341"/>
            <ac:spMk id="10" creationId="{EE5B1B18-B434-1947-81B7-A1B5132F7DAB}"/>
          </ac:spMkLst>
        </pc:spChg>
        <pc:spChg chg="add del mod">
          <ac:chgData name="Griesenbrock, Tyler" userId="2c03e51f-3ebb-472e-ad4d-1f2b78da24b9" providerId="ADAL" clId="{5184C0A3-56ED-7244-832D-0FD27EE1BABD}" dt="2021-08-05T21:30:34.828" v="1328" actId="478"/>
          <ac:spMkLst>
            <pc:docMk/>
            <pc:sldMk cId="3975315099" sldId="341"/>
            <ac:spMk id="13" creationId="{F247E064-309F-C14F-8262-BD8DF2615498}"/>
          </ac:spMkLst>
        </pc:spChg>
        <pc:spChg chg="add del mod">
          <ac:chgData name="Griesenbrock, Tyler" userId="2c03e51f-3ebb-472e-ad4d-1f2b78da24b9" providerId="ADAL" clId="{5184C0A3-56ED-7244-832D-0FD27EE1BABD}" dt="2021-08-05T21:30:38.374" v="1331" actId="478"/>
          <ac:spMkLst>
            <pc:docMk/>
            <pc:sldMk cId="3975315099" sldId="341"/>
            <ac:spMk id="14" creationId="{8093C5EB-40A1-C449-9BF9-F1AC4124315A}"/>
          </ac:spMkLst>
        </pc:spChg>
        <pc:spChg chg="add del mod">
          <ac:chgData name="Griesenbrock, Tyler" userId="2c03e51f-3ebb-472e-ad4d-1f2b78da24b9" providerId="ADAL" clId="{5184C0A3-56ED-7244-832D-0FD27EE1BABD}" dt="2021-08-05T21:30:40.270" v="1332" actId="478"/>
          <ac:spMkLst>
            <pc:docMk/>
            <pc:sldMk cId="3975315099" sldId="341"/>
            <ac:spMk id="15" creationId="{0F60B29E-5AAE-2349-A25A-96804897FFF3}"/>
          </ac:spMkLst>
        </pc:spChg>
        <pc:spChg chg="add del mod">
          <ac:chgData name="Griesenbrock, Tyler" userId="2c03e51f-3ebb-472e-ad4d-1f2b78da24b9" providerId="ADAL" clId="{5184C0A3-56ED-7244-832D-0FD27EE1BABD}" dt="2021-08-05T21:30:33.125" v="1327" actId="478"/>
          <ac:spMkLst>
            <pc:docMk/>
            <pc:sldMk cId="3975315099" sldId="341"/>
            <ac:spMk id="16" creationId="{96603739-0FAA-2C46-8395-4DC779C6BC53}"/>
          </ac:spMkLst>
        </pc:spChg>
        <pc:spChg chg="add del mod">
          <ac:chgData name="Griesenbrock, Tyler" userId="2c03e51f-3ebb-472e-ad4d-1f2b78da24b9" providerId="ADAL" clId="{5184C0A3-56ED-7244-832D-0FD27EE1BABD}" dt="2021-08-05T21:30:36.775" v="1329" actId="478"/>
          <ac:spMkLst>
            <pc:docMk/>
            <pc:sldMk cId="3975315099" sldId="341"/>
            <ac:spMk id="18" creationId="{327BF07A-CCF3-4A47-A26A-1C388642172D}"/>
          </ac:spMkLst>
        </pc:spChg>
        <pc:spChg chg="add mod">
          <ac:chgData name="Griesenbrock, Tyler" userId="2c03e51f-3ebb-472e-ad4d-1f2b78da24b9" providerId="ADAL" clId="{5184C0A3-56ED-7244-832D-0FD27EE1BABD}" dt="2021-08-05T21:33:27.576" v="1430" actId="20577"/>
          <ac:spMkLst>
            <pc:docMk/>
            <pc:sldMk cId="3975315099" sldId="341"/>
            <ac:spMk id="19" creationId="{2BB71B4A-15D6-BE45-BCEA-86762FDB123E}"/>
          </ac:spMkLst>
        </pc:spChg>
        <pc:spChg chg="add mod">
          <ac:chgData name="Griesenbrock, Tyler" userId="2c03e51f-3ebb-472e-ad4d-1f2b78da24b9" providerId="ADAL" clId="{5184C0A3-56ED-7244-832D-0FD27EE1BABD}" dt="2021-08-05T21:33:37.924" v="1459" actId="20577"/>
          <ac:spMkLst>
            <pc:docMk/>
            <pc:sldMk cId="3975315099" sldId="341"/>
            <ac:spMk id="20" creationId="{DB3AD5CA-AB97-314C-8A21-75E54CD2D7AB}"/>
          </ac:spMkLst>
        </pc:spChg>
        <pc:spChg chg="add mod">
          <ac:chgData name="Griesenbrock, Tyler" userId="2c03e51f-3ebb-472e-ad4d-1f2b78da24b9" providerId="ADAL" clId="{5184C0A3-56ED-7244-832D-0FD27EE1BABD}" dt="2021-08-05T21:33:49.651" v="1499" actId="20577"/>
          <ac:spMkLst>
            <pc:docMk/>
            <pc:sldMk cId="3975315099" sldId="341"/>
            <ac:spMk id="21" creationId="{5A255BA3-ACE2-CB45-9A50-165D6CC81E2C}"/>
          </ac:spMkLst>
        </pc:spChg>
        <pc:spChg chg="add mod">
          <ac:chgData name="Griesenbrock, Tyler" userId="2c03e51f-3ebb-472e-ad4d-1f2b78da24b9" providerId="ADAL" clId="{5184C0A3-56ED-7244-832D-0FD27EE1BABD}" dt="2021-08-05T21:34:30.214" v="1561" actId="20577"/>
          <ac:spMkLst>
            <pc:docMk/>
            <pc:sldMk cId="3975315099" sldId="341"/>
            <ac:spMk id="22" creationId="{CDD7CD5B-51C7-7A4B-871C-2C265487D143}"/>
          </ac:spMkLst>
        </pc:spChg>
        <pc:spChg chg="add del mod">
          <ac:chgData name="Griesenbrock, Tyler" userId="2c03e51f-3ebb-472e-ad4d-1f2b78da24b9" providerId="ADAL" clId="{5184C0A3-56ED-7244-832D-0FD27EE1BABD}" dt="2021-08-05T21:31:35.872" v="1341" actId="478"/>
          <ac:spMkLst>
            <pc:docMk/>
            <pc:sldMk cId="3975315099" sldId="341"/>
            <ac:spMk id="23" creationId="{39869D08-CFCF-9F42-A4A0-C753B60C0C40}"/>
          </ac:spMkLst>
        </pc:spChg>
        <pc:spChg chg="add del mod">
          <ac:chgData name="Griesenbrock, Tyler" userId="2c03e51f-3ebb-472e-ad4d-1f2b78da24b9" providerId="ADAL" clId="{5184C0A3-56ED-7244-832D-0FD27EE1BABD}" dt="2021-08-05T21:31:35.872" v="1341" actId="478"/>
          <ac:spMkLst>
            <pc:docMk/>
            <pc:sldMk cId="3975315099" sldId="341"/>
            <ac:spMk id="24" creationId="{DEF757A6-7EAE-494C-BA5F-5BB017D80C01}"/>
          </ac:spMkLst>
        </pc:spChg>
        <pc:spChg chg="add del mod">
          <ac:chgData name="Griesenbrock, Tyler" userId="2c03e51f-3ebb-472e-ad4d-1f2b78da24b9" providerId="ADAL" clId="{5184C0A3-56ED-7244-832D-0FD27EE1BABD}" dt="2021-08-05T21:31:35.872" v="1341" actId="478"/>
          <ac:spMkLst>
            <pc:docMk/>
            <pc:sldMk cId="3975315099" sldId="341"/>
            <ac:spMk id="25" creationId="{31D05E74-91EB-0546-B38F-33E62D3C31A6}"/>
          </ac:spMkLst>
        </pc:spChg>
        <pc:spChg chg="add del mod">
          <ac:chgData name="Griesenbrock, Tyler" userId="2c03e51f-3ebb-472e-ad4d-1f2b78da24b9" providerId="ADAL" clId="{5184C0A3-56ED-7244-832D-0FD27EE1BABD}" dt="2021-08-05T21:31:35.872" v="1341" actId="478"/>
          <ac:spMkLst>
            <pc:docMk/>
            <pc:sldMk cId="3975315099" sldId="341"/>
            <ac:spMk id="26" creationId="{A02535BB-FF9F-4744-9D2E-82F93F489E1D}"/>
          </ac:spMkLst>
        </pc:spChg>
        <pc:spChg chg="add mod">
          <ac:chgData name="Griesenbrock, Tyler" userId="2c03e51f-3ebb-472e-ad4d-1f2b78da24b9" providerId="ADAL" clId="{5184C0A3-56ED-7244-832D-0FD27EE1BABD}" dt="2021-08-05T21:34:57.396" v="1650" actId="20577"/>
          <ac:spMkLst>
            <pc:docMk/>
            <pc:sldMk cId="3975315099" sldId="341"/>
            <ac:spMk id="27" creationId="{2BEABF0F-FB36-5E4C-BB25-90FCF23860AD}"/>
          </ac:spMkLst>
        </pc:spChg>
        <pc:picChg chg="add mod modCrop">
          <ac:chgData name="Griesenbrock, Tyler" userId="2c03e51f-3ebb-472e-ad4d-1f2b78da24b9" providerId="ADAL" clId="{5184C0A3-56ED-7244-832D-0FD27EE1BABD}" dt="2021-08-05T21:32:56.868" v="1355" actId="1076"/>
          <ac:picMkLst>
            <pc:docMk/>
            <pc:sldMk cId="3975315099" sldId="341"/>
            <ac:picMk id="11" creationId="{CE359B87-9179-CA41-B041-72819ED39E7F}"/>
          </ac:picMkLst>
        </pc:picChg>
        <pc:picChg chg="add mod modCrop">
          <ac:chgData name="Griesenbrock, Tyler" userId="2c03e51f-3ebb-472e-ad4d-1f2b78da24b9" providerId="ADAL" clId="{5184C0A3-56ED-7244-832D-0FD27EE1BABD}" dt="2021-08-05T21:32:56.868" v="1355" actId="1076"/>
          <ac:picMkLst>
            <pc:docMk/>
            <pc:sldMk cId="3975315099" sldId="341"/>
            <ac:picMk id="12" creationId="{54F935AA-DC52-9244-AC79-77B0A8D226E8}"/>
          </ac:picMkLst>
        </pc:picChg>
      </pc:sldChg>
      <pc:sldChg chg="addSp delSp modSp new mod ord">
        <pc:chgData name="Griesenbrock, Tyler" userId="2c03e51f-3ebb-472e-ad4d-1f2b78da24b9" providerId="ADAL" clId="{5184C0A3-56ED-7244-832D-0FD27EE1BABD}" dt="2021-08-05T21:39:29.151" v="2060" actId="20577"/>
        <pc:sldMkLst>
          <pc:docMk/>
          <pc:sldMk cId="3710511479" sldId="342"/>
        </pc:sldMkLst>
        <pc:spChg chg="mod">
          <ac:chgData name="Griesenbrock, Tyler" userId="2c03e51f-3ebb-472e-ad4d-1f2b78da24b9" providerId="ADAL" clId="{5184C0A3-56ED-7244-832D-0FD27EE1BABD}" dt="2021-08-05T21:17:33.903" v="969" actId="20577"/>
          <ac:spMkLst>
            <pc:docMk/>
            <pc:sldMk cId="3710511479" sldId="342"/>
            <ac:spMk id="2" creationId="{3E651121-E403-7743-A347-999CC93101EA}"/>
          </ac:spMkLst>
        </pc:spChg>
        <pc:spChg chg="del">
          <ac:chgData name="Griesenbrock, Tyler" userId="2c03e51f-3ebb-472e-ad4d-1f2b78da24b9" providerId="ADAL" clId="{5184C0A3-56ED-7244-832D-0FD27EE1BABD}" dt="2021-08-05T21:35:40.416" v="1656" actId="478"/>
          <ac:spMkLst>
            <pc:docMk/>
            <pc:sldMk cId="3710511479" sldId="342"/>
            <ac:spMk id="3" creationId="{3D66A616-BAB2-0D40-BCB0-49332484E716}"/>
          </ac:spMkLst>
        </pc:spChg>
        <pc:spChg chg="del">
          <ac:chgData name="Griesenbrock, Tyler" userId="2c03e51f-3ebb-472e-ad4d-1f2b78da24b9" providerId="ADAL" clId="{5184C0A3-56ED-7244-832D-0FD27EE1BABD}" dt="2021-08-05T21:35:35.461" v="1652" actId="478"/>
          <ac:spMkLst>
            <pc:docMk/>
            <pc:sldMk cId="3710511479" sldId="342"/>
            <ac:spMk id="4" creationId="{A894DF7B-273A-1A47-8177-8D100A4ABCBB}"/>
          </ac:spMkLst>
        </pc:spChg>
        <pc:spChg chg="del">
          <ac:chgData name="Griesenbrock, Tyler" userId="2c03e51f-3ebb-472e-ad4d-1f2b78da24b9" providerId="ADAL" clId="{5184C0A3-56ED-7244-832D-0FD27EE1BABD}" dt="2021-08-05T21:35:41.533" v="1657" actId="478"/>
          <ac:spMkLst>
            <pc:docMk/>
            <pc:sldMk cId="3710511479" sldId="342"/>
            <ac:spMk id="5" creationId="{E6BA9EFB-C526-8945-AE3D-96A6498A5DA8}"/>
          </ac:spMkLst>
        </pc:spChg>
        <pc:spChg chg="del">
          <ac:chgData name="Griesenbrock, Tyler" userId="2c03e51f-3ebb-472e-ad4d-1f2b78da24b9" providerId="ADAL" clId="{5184C0A3-56ED-7244-832D-0FD27EE1BABD}" dt="2021-08-05T21:35:42.647" v="1658" actId="478"/>
          <ac:spMkLst>
            <pc:docMk/>
            <pc:sldMk cId="3710511479" sldId="342"/>
            <ac:spMk id="6" creationId="{7D160782-A144-EC4C-9940-9B5529715B38}"/>
          </ac:spMkLst>
        </pc:spChg>
        <pc:spChg chg="del">
          <ac:chgData name="Griesenbrock, Tyler" userId="2c03e51f-3ebb-472e-ad4d-1f2b78da24b9" providerId="ADAL" clId="{5184C0A3-56ED-7244-832D-0FD27EE1BABD}" dt="2021-08-05T21:35:43.918" v="1659" actId="478"/>
          <ac:spMkLst>
            <pc:docMk/>
            <pc:sldMk cId="3710511479" sldId="342"/>
            <ac:spMk id="7" creationId="{2EFBB64D-1DF9-2949-BFBD-62B4EFA56AFD}"/>
          </ac:spMkLst>
        </pc:spChg>
        <pc:spChg chg="del">
          <ac:chgData name="Griesenbrock, Tyler" userId="2c03e51f-3ebb-472e-ad4d-1f2b78da24b9" providerId="ADAL" clId="{5184C0A3-56ED-7244-832D-0FD27EE1BABD}" dt="2021-08-05T21:35:36.775" v="1653" actId="478"/>
          <ac:spMkLst>
            <pc:docMk/>
            <pc:sldMk cId="3710511479" sldId="342"/>
            <ac:spMk id="8" creationId="{4919BC4B-94D9-5144-A824-2119B5257364}"/>
          </ac:spMkLst>
        </pc:spChg>
        <pc:spChg chg="del">
          <ac:chgData name="Griesenbrock, Tyler" userId="2c03e51f-3ebb-472e-ad4d-1f2b78da24b9" providerId="ADAL" clId="{5184C0A3-56ED-7244-832D-0FD27EE1BABD}" dt="2021-08-05T21:35:37.994" v="1654" actId="478"/>
          <ac:spMkLst>
            <pc:docMk/>
            <pc:sldMk cId="3710511479" sldId="342"/>
            <ac:spMk id="9" creationId="{89D67B1F-0E4C-CA4D-A3C5-3E9C31BC63B9}"/>
          </ac:spMkLst>
        </pc:spChg>
        <pc:spChg chg="del">
          <ac:chgData name="Griesenbrock, Tyler" userId="2c03e51f-3ebb-472e-ad4d-1f2b78da24b9" providerId="ADAL" clId="{5184C0A3-56ED-7244-832D-0FD27EE1BABD}" dt="2021-08-05T21:35:39.226" v="1655" actId="478"/>
          <ac:spMkLst>
            <pc:docMk/>
            <pc:sldMk cId="3710511479" sldId="342"/>
            <ac:spMk id="10" creationId="{EC6BA706-B2E8-084B-A6B5-295A222EB9BE}"/>
          </ac:spMkLst>
        </pc:spChg>
        <pc:spChg chg="add del mod">
          <ac:chgData name="Griesenbrock, Tyler" userId="2c03e51f-3ebb-472e-ad4d-1f2b78da24b9" providerId="ADAL" clId="{5184C0A3-56ED-7244-832D-0FD27EE1BABD}" dt="2021-08-05T21:36:10.956" v="1682" actId="478"/>
          <ac:spMkLst>
            <pc:docMk/>
            <pc:sldMk cId="3710511479" sldId="342"/>
            <ac:spMk id="12" creationId="{9F5138E7-4585-5544-9F01-056F044EF4E7}"/>
          </ac:spMkLst>
        </pc:spChg>
        <pc:spChg chg="add del mod">
          <ac:chgData name="Griesenbrock, Tyler" userId="2c03e51f-3ebb-472e-ad4d-1f2b78da24b9" providerId="ADAL" clId="{5184C0A3-56ED-7244-832D-0FD27EE1BABD}" dt="2021-08-05T21:36:10.956" v="1682" actId="478"/>
          <ac:spMkLst>
            <pc:docMk/>
            <pc:sldMk cId="3710511479" sldId="342"/>
            <ac:spMk id="13" creationId="{E4BB8534-4E2F-ED4D-BFF6-BE58B4C5A225}"/>
          </ac:spMkLst>
        </pc:spChg>
        <pc:spChg chg="add del mod">
          <ac:chgData name="Griesenbrock, Tyler" userId="2c03e51f-3ebb-472e-ad4d-1f2b78da24b9" providerId="ADAL" clId="{5184C0A3-56ED-7244-832D-0FD27EE1BABD}" dt="2021-08-05T21:36:10.956" v="1682" actId="478"/>
          <ac:spMkLst>
            <pc:docMk/>
            <pc:sldMk cId="3710511479" sldId="342"/>
            <ac:spMk id="14" creationId="{A015A8FD-5647-EA4F-9176-FD9E8EDCA088}"/>
          </ac:spMkLst>
        </pc:spChg>
        <pc:spChg chg="add mod">
          <ac:chgData name="Griesenbrock, Tyler" userId="2c03e51f-3ebb-472e-ad4d-1f2b78da24b9" providerId="ADAL" clId="{5184C0A3-56ED-7244-832D-0FD27EE1BABD}" dt="2021-08-05T21:38:47.267" v="1952" actId="14100"/>
          <ac:spMkLst>
            <pc:docMk/>
            <pc:sldMk cId="3710511479" sldId="342"/>
            <ac:spMk id="15" creationId="{F522944B-6D31-FC4D-9E24-7A9FE853C159}"/>
          </ac:spMkLst>
        </pc:spChg>
        <pc:spChg chg="add mod">
          <ac:chgData name="Griesenbrock, Tyler" userId="2c03e51f-3ebb-472e-ad4d-1f2b78da24b9" providerId="ADAL" clId="{5184C0A3-56ED-7244-832D-0FD27EE1BABD}" dt="2021-08-05T21:38:50.067" v="1953" actId="1076"/>
          <ac:spMkLst>
            <pc:docMk/>
            <pc:sldMk cId="3710511479" sldId="342"/>
            <ac:spMk id="16" creationId="{E494DF6A-F8C0-6848-A68D-CDE397FA05A6}"/>
          </ac:spMkLst>
        </pc:spChg>
        <pc:spChg chg="add mod">
          <ac:chgData name="Griesenbrock, Tyler" userId="2c03e51f-3ebb-472e-ad4d-1f2b78da24b9" providerId="ADAL" clId="{5184C0A3-56ED-7244-832D-0FD27EE1BABD}" dt="2021-08-05T21:39:29.151" v="2060" actId="20577"/>
          <ac:spMkLst>
            <pc:docMk/>
            <pc:sldMk cId="3710511479" sldId="342"/>
            <ac:spMk id="17" creationId="{D8F47B2F-AB30-3A4C-A8DB-BDFB0339C48F}"/>
          </ac:spMkLst>
        </pc:spChg>
        <pc:picChg chg="add mod modCrop">
          <ac:chgData name="Griesenbrock, Tyler" userId="2c03e51f-3ebb-472e-ad4d-1f2b78da24b9" providerId="ADAL" clId="{5184C0A3-56ED-7244-832D-0FD27EE1BABD}" dt="2021-08-05T21:35:55.307" v="1680" actId="732"/>
          <ac:picMkLst>
            <pc:docMk/>
            <pc:sldMk cId="3710511479" sldId="342"/>
            <ac:picMk id="11" creationId="{52F0BDA7-7E0D-D141-AD2F-1F737B0BAE8B}"/>
          </ac:picMkLst>
        </pc:picChg>
      </pc:sldChg>
      <pc:sldChg chg="new del">
        <pc:chgData name="Griesenbrock, Tyler" userId="2c03e51f-3ebb-472e-ad4d-1f2b78da24b9" providerId="ADAL" clId="{5184C0A3-56ED-7244-832D-0FD27EE1BABD}" dt="2021-08-05T21:17:14.730" v="937" actId="2696"/>
        <pc:sldMkLst>
          <pc:docMk/>
          <pc:sldMk cId="3836263965" sldId="342"/>
        </pc:sldMkLst>
      </pc:sldChg>
      <pc:sldChg chg="addSp delSp modSp new mod">
        <pc:chgData name="Griesenbrock, Tyler" userId="2c03e51f-3ebb-472e-ad4d-1f2b78da24b9" providerId="ADAL" clId="{5184C0A3-56ED-7244-832D-0FD27EE1BABD}" dt="2021-08-20T19:18:55.672" v="2537" actId="20577"/>
        <pc:sldMkLst>
          <pc:docMk/>
          <pc:sldMk cId="1821138459" sldId="343"/>
        </pc:sldMkLst>
        <pc:spChg chg="mod">
          <ac:chgData name="Griesenbrock, Tyler" userId="2c03e51f-3ebb-472e-ad4d-1f2b78da24b9" providerId="ADAL" clId="{5184C0A3-56ED-7244-832D-0FD27EE1BABD}" dt="2021-08-05T21:20:40.513" v="1039" actId="20577"/>
          <ac:spMkLst>
            <pc:docMk/>
            <pc:sldMk cId="1821138459" sldId="343"/>
            <ac:spMk id="2" creationId="{8CB5ADBA-EEB0-2B47-B009-A5DE9F7BA0EE}"/>
          </ac:spMkLst>
        </pc:spChg>
        <pc:spChg chg="del">
          <ac:chgData name="Griesenbrock, Tyler" userId="2c03e51f-3ebb-472e-ad4d-1f2b78da24b9" providerId="ADAL" clId="{5184C0A3-56ED-7244-832D-0FD27EE1BABD}" dt="2021-08-05T21:40:08.554" v="2066" actId="478"/>
          <ac:spMkLst>
            <pc:docMk/>
            <pc:sldMk cId="1821138459" sldId="343"/>
            <ac:spMk id="3" creationId="{BCD64909-26D4-E544-971F-8E6378515DAA}"/>
          </ac:spMkLst>
        </pc:spChg>
        <pc:spChg chg="del">
          <ac:chgData name="Griesenbrock, Tyler" userId="2c03e51f-3ebb-472e-ad4d-1f2b78da24b9" providerId="ADAL" clId="{5184C0A3-56ED-7244-832D-0FD27EE1BABD}" dt="2021-08-05T21:40:02.642" v="2062" actId="478"/>
          <ac:spMkLst>
            <pc:docMk/>
            <pc:sldMk cId="1821138459" sldId="343"/>
            <ac:spMk id="4" creationId="{BC2A8F95-C1B7-254F-B531-34A783D704F0}"/>
          </ac:spMkLst>
        </pc:spChg>
        <pc:spChg chg="del">
          <ac:chgData name="Griesenbrock, Tyler" userId="2c03e51f-3ebb-472e-ad4d-1f2b78da24b9" providerId="ADAL" clId="{5184C0A3-56ED-7244-832D-0FD27EE1BABD}" dt="2021-08-05T21:40:09.765" v="2067" actId="478"/>
          <ac:spMkLst>
            <pc:docMk/>
            <pc:sldMk cId="1821138459" sldId="343"/>
            <ac:spMk id="5" creationId="{13C25A70-1F9B-7A4A-A891-710A6BF11314}"/>
          </ac:spMkLst>
        </pc:spChg>
        <pc:spChg chg="del mod">
          <ac:chgData name="Griesenbrock, Tyler" userId="2c03e51f-3ebb-472e-ad4d-1f2b78da24b9" providerId="ADAL" clId="{5184C0A3-56ED-7244-832D-0FD27EE1BABD}" dt="2021-08-05T21:40:11.696" v="2069" actId="478"/>
          <ac:spMkLst>
            <pc:docMk/>
            <pc:sldMk cId="1821138459" sldId="343"/>
            <ac:spMk id="6" creationId="{D93CDAD9-D369-0947-B9E9-2DCCDC2A5351}"/>
          </ac:spMkLst>
        </pc:spChg>
        <pc:spChg chg="del">
          <ac:chgData name="Griesenbrock, Tyler" userId="2c03e51f-3ebb-472e-ad4d-1f2b78da24b9" providerId="ADAL" clId="{5184C0A3-56ED-7244-832D-0FD27EE1BABD}" dt="2021-08-05T21:40:12.903" v="2070" actId="478"/>
          <ac:spMkLst>
            <pc:docMk/>
            <pc:sldMk cId="1821138459" sldId="343"/>
            <ac:spMk id="7" creationId="{2747C0CC-A09F-2942-BD4B-1A0D5E6DF25D}"/>
          </ac:spMkLst>
        </pc:spChg>
        <pc:spChg chg="del">
          <ac:chgData name="Griesenbrock, Tyler" userId="2c03e51f-3ebb-472e-ad4d-1f2b78da24b9" providerId="ADAL" clId="{5184C0A3-56ED-7244-832D-0FD27EE1BABD}" dt="2021-08-05T21:40:03.756" v="2063" actId="478"/>
          <ac:spMkLst>
            <pc:docMk/>
            <pc:sldMk cId="1821138459" sldId="343"/>
            <ac:spMk id="8" creationId="{D2B897BC-F46F-CE4A-80A3-D797C4B10B7C}"/>
          </ac:spMkLst>
        </pc:spChg>
        <pc:spChg chg="del">
          <ac:chgData name="Griesenbrock, Tyler" userId="2c03e51f-3ebb-472e-ad4d-1f2b78da24b9" providerId="ADAL" clId="{5184C0A3-56ED-7244-832D-0FD27EE1BABD}" dt="2021-08-05T21:40:05.526" v="2064" actId="478"/>
          <ac:spMkLst>
            <pc:docMk/>
            <pc:sldMk cId="1821138459" sldId="343"/>
            <ac:spMk id="9" creationId="{D7F94DBC-FBC6-A240-A5BB-7C72B355B180}"/>
          </ac:spMkLst>
        </pc:spChg>
        <pc:spChg chg="del">
          <ac:chgData name="Griesenbrock, Tyler" userId="2c03e51f-3ebb-472e-ad4d-1f2b78da24b9" providerId="ADAL" clId="{5184C0A3-56ED-7244-832D-0FD27EE1BABD}" dt="2021-08-05T21:40:07.266" v="2065" actId="478"/>
          <ac:spMkLst>
            <pc:docMk/>
            <pc:sldMk cId="1821138459" sldId="343"/>
            <ac:spMk id="10" creationId="{1B6A45DE-30EA-3E41-B165-A5AD64DAF378}"/>
          </ac:spMkLst>
        </pc:spChg>
        <pc:spChg chg="add mod">
          <ac:chgData name="Griesenbrock, Tyler" userId="2c03e51f-3ebb-472e-ad4d-1f2b78da24b9" providerId="ADAL" clId="{5184C0A3-56ED-7244-832D-0FD27EE1BABD}" dt="2021-08-20T19:18:55.672" v="2537" actId="20577"/>
          <ac:spMkLst>
            <pc:docMk/>
            <pc:sldMk cId="1821138459" sldId="343"/>
            <ac:spMk id="12" creationId="{D94425BB-16AB-9242-A786-49D49ECF04FC}"/>
          </ac:spMkLst>
        </pc:spChg>
        <pc:spChg chg="add mod">
          <ac:chgData name="Griesenbrock, Tyler" userId="2c03e51f-3ebb-472e-ad4d-1f2b78da24b9" providerId="ADAL" clId="{5184C0A3-56ED-7244-832D-0FD27EE1BABD}" dt="2021-08-05T21:42:05.080" v="2284" actId="20577"/>
          <ac:spMkLst>
            <pc:docMk/>
            <pc:sldMk cId="1821138459" sldId="343"/>
            <ac:spMk id="13" creationId="{FA0355E5-D023-604F-B672-AAC48C7AE8FA}"/>
          </ac:spMkLst>
        </pc:spChg>
        <pc:spChg chg="add mod">
          <ac:chgData name="Griesenbrock, Tyler" userId="2c03e51f-3ebb-472e-ad4d-1f2b78da24b9" providerId="ADAL" clId="{5184C0A3-56ED-7244-832D-0FD27EE1BABD}" dt="2021-08-05T21:42:44.979" v="2407" actId="20577"/>
          <ac:spMkLst>
            <pc:docMk/>
            <pc:sldMk cId="1821138459" sldId="343"/>
            <ac:spMk id="14" creationId="{F29DBE35-E2C5-424E-B565-8845FBF45E17}"/>
          </ac:spMkLst>
        </pc:spChg>
        <pc:picChg chg="add mod modCrop">
          <ac:chgData name="Griesenbrock, Tyler" userId="2c03e51f-3ebb-472e-ad4d-1f2b78da24b9" providerId="ADAL" clId="{5184C0A3-56ED-7244-832D-0FD27EE1BABD}" dt="2021-08-05T21:40:39.489" v="2091" actId="1076"/>
          <ac:picMkLst>
            <pc:docMk/>
            <pc:sldMk cId="1821138459" sldId="343"/>
            <ac:picMk id="11" creationId="{1281AC50-58BE-BA4B-BC0D-D2E74279D1A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BC487-3028-FC4E-8425-D754E32A9659}" type="datetimeFigureOut">
              <a:rPr lang="en-US" smtClean="0"/>
              <a:t>12/6/23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06B76-08FB-5D4A-8AA7-586A72E04D0C}" type="slidenum">
              <a:rPr lang="en-US" smtClean="0"/>
              <a:t>‹#›</a:t>
            </a:fld>
            <a:endParaRPr lang="en-US"/>
          </a:p>
        </p:txBody>
      </p:sp>
    </p:spTree>
    <p:extLst>
      <p:ext uri="{BB962C8B-B14F-4D97-AF65-F5344CB8AC3E}">
        <p14:creationId xmlns:p14="http://schemas.microsoft.com/office/powerpoint/2010/main" val="2238755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06B76-08FB-5D4A-8AA7-586A72E04D0C}" type="slidenum">
              <a:rPr lang="en-US" smtClean="0"/>
              <a:t>24</a:t>
            </a:fld>
            <a:endParaRPr lang="en-US"/>
          </a:p>
        </p:txBody>
      </p:sp>
    </p:spTree>
    <p:extLst>
      <p:ext uri="{BB962C8B-B14F-4D97-AF65-F5344CB8AC3E}">
        <p14:creationId xmlns:p14="http://schemas.microsoft.com/office/powerpoint/2010/main" val="1013329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FE5A99-769B-C245-A0A4-0B277E430D62}" type="slidenum">
              <a:rPr lang="en-US" smtClean="0"/>
              <a:t>42</a:t>
            </a:fld>
            <a:endParaRPr lang="en-US" dirty="0"/>
          </a:p>
        </p:txBody>
      </p:sp>
    </p:spTree>
    <p:extLst>
      <p:ext uri="{BB962C8B-B14F-4D97-AF65-F5344CB8AC3E}">
        <p14:creationId xmlns:p14="http://schemas.microsoft.com/office/powerpoint/2010/main" val="1762080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0B02-F0A8-6345-8897-5933F04392D2}"/>
              </a:ext>
            </a:extLst>
          </p:cNvPr>
          <p:cNvSpPr>
            <a:spLocks noGrp="1"/>
          </p:cNvSpPr>
          <p:nvPr>
            <p:ph type="ctrTitle" hasCustomPrompt="1"/>
          </p:nvPr>
        </p:nvSpPr>
        <p:spPr>
          <a:xfrm>
            <a:off x="6095997" y="1633490"/>
            <a:ext cx="5942121" cy="2677695"/>
          </a:xfrm>
        </p:spPr>
        <p:txBody>
          <a:bodyPr anchor="b"/>
          <a:lstStyle>
            <a:lvl1pPr algn="ctr">
              <a:defRPr sz="6000"/>
            </a:lvl1pPr>
          </a:lstStyle>
          <a:p>
            <a:r>
              <a:rPr lang="en-US" dirty="0"/>
              <a:t>Click to </a:t>
            </a:r>
            <a:br>
              <a:rPr lang="en-US" dirty="0"/>
            </a:br>
            <a:r>
              <a:rPr lang="en-US" dirty="0"/>
              <a:t>edit Master </a:t>
            </a:r>
            <a:br>
              <a:rPr lang="en-US" dirty="0"/>
            </a:br>
            <a:r>
              <a:rPr lang="en-US" dirty="0"/>
              <a:t>title style</a:t>
            </a:r>
          </a:p>
        </p:txBody>
      </p:sp>
      <p:sp>
        <p:nvSpPr>
          <p:cNvPr id="3" name="Subtitle 2">
            <a:extLst>
              <a:ext uri="{FF2B5EF4-FFF2-40B4-BE49-F238E27FC236}">
                <a16:creationId xmlns:a16="http://schemas.microsoft.com/office/drawing/2014/main" id="{DF3C97D8-2A76-BD4F-B897-52902AC8E913}"/>
              </a:ext>
            </a:extLst>
          </p:cNvPr>
          <p:cNvSpPr>
            <a:spLocks noGrp="1"/>
          </p:cNvSpPr>
          <p:nvPr>
            <p:ph type="subTitle" idx="1" hasCustomPrompt="1"/>
          </p:nvPr>
        </p:nvSpPr>
        <p:spPr>
          <a:xfrm>
            <a:off x="6095998" y="4447712"/>
            <a:ext cx="5942122" cy="906405"/>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br>
              <a:rPr lang="en-US" dirty="0"/>
            </a:br>
            <a:r>
              <a:rPr lang="en-US" dirty="0"/>
              <a:t>subtitle style</a:t>
            </a:r>
          </a:p>
        </p:txBody>
      </p:sp>
      <p:sp>
        <p:nvSpPr>
          <p:cNvPr id="4" name="Date Placeholder 3">
            <a:extLst>
              <a:ext uri="{FF2B5EF4-FFF2-40B4-BE49-F238E27FC236}">
                <a16:creationId xmlns:a16="http://schemas.microsoft.com/office/drawing/2014/main" id="{600EAF65-E20D-7D4D-AAD9-1966F87F4E19}"/>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04C5E4FE-3F29-0149-8321-76210AB56A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25BB91-13FC-8540-9768-6C6F2F95F15F}"/>
              </a:ext>
            </a:extLst>
          </p:cNvPr>
          <p:cNvSpPr>
            <a:spLocks noGrp="1"/>
          </p:cNvSpPr>
          <p:nvPr>
            <p:ph type="sldNum" sz="quarter" idx="12"/>
          </p:nvPr>
        </p:nvSpPr>
        <p:spPr/>
        <p:txBody>
          <a:bodyPr/>
          <a:lstStyle/>
          <a:p>
            <a:fld id="{CF1C6C50-183A-BA49-AD6E-52861FCD96BC}" type="slidenum">
              <a:rPr lang="en-US" smtClean="0"/>
              <a:t>‹#›</a:t>
            </a:fld>
            <a:endParaRPr lang="en-US"/>
          </a:p>
        </p:txBody>
      </p:sp>
      <p:pic>
        <p:nvPicPr>
          <p:cNvPr id="7" name="Picture 6" descr="The SMART checkmark icon and word logo.">
            <a:extLst>
              <a:ext uri="{FF2B5EF4-FFF2-40B4-BE49-F238E27FC236}">
                <a16:creationId xmlns:a16="http://schemas.microsoft.com/office/drawing/2014/main" id="{CE82176B-ED55-EF4D-BD94-8EF9E81DA947}"/>
              </a:ext>
            </a:extLst>
          </p:cNvPr>
          <p:cNvPicPr>
            <a:picLocks noChangeAspect="1"/>
          </p:cNvPicPr>
          <p:nvPr userDrawn="1"/>
        </p:nvPicPr>
        <p:blipFill>
          <a:blip r:embed="rId2"/>
          <a:stretch>
            <a:fillRect/>
          </a:stretch>
        </p:blipFill>
        <p:spPr>
          <a:xfrm>
            <a:off x="8467401" y="5855769"/>
            <a:ext cx="2886399" cy="500581"/>
          </a:xfrm>
          <a:prstGeom prst="rect">
            <a:avLst/>
          </a:prstGeom>
        </p:spPr>
      </p:pic>
      <p:pic>
        <p:nvPicPr>
          <p:cNvPr id="8" name="Picture 7">
            <a:extLst>
              <a:ext uri="{FF2B5EF4-FFF2-40B4-BE49-F238E27FC236}">
                <a16:creationId xmlns:a16="http://schemas.microsoft.com/office/drawing/2014/main" id="{D73D3CD3-A7BA-A44F-AF05-CA941C74C36F}"/>
              </a:ext>
              <a:ext uri="{C183D7F6-B498-43B3-948B-1728B52AA6E4}">
                <adec:decorative xmlns:adec="http://schemas.microsoft.com/office/drawing/2017/decorative" val="1"/>
              </a:ext>
            </a:extLst>
          </p:cNvPr>
          <p:cNvPicPr>
            <a:picLocks noChangeAspect="1"/>
          </p:cNvPicPr>
          <p:nvPr userDrawn="1"/>
        </p:nvPicPr>
        <p:blipFill rotWithShape="1">
          <a:blip r:embed="rId3"/>
          <a:srcRect l="7500" b="15616"/>
          <a:stretch/>
        </p:blipFill>
        <p:spPr>
          <a:xfrm>
            <a:off x="-1" y="641193"/>
            <a:ext cx="8928101" cy="6216808"/>
          </a:xfrm>
          <a:prstGeom prst="rect">
            <a:avLst/>
          </a:prstGeom>
        </p:spPr>
      </p:pic>
    </p:spTree>
    <p:extLst>
      <p:ext uri="{BB962C8B-B14F-4D97-AF65-F5344CB8AC3E}">
        <p14:creationId xmlns:p14="http://schemas.microsoft.com/office/powerpoint/2010/main" val="449199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cenar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838200" y="1825625"/>
            <a:ext cx="10515600" cy="1760535"/>
          </a:xfrm>
          <a:ln w="25400" cap="rnd">
            <a:solidFill>
              <a:srgbClr val="BB0000"/>
            </a:solidFill>
            <a:round/>
          </a:ln>
        </p:spPr>
        <p:txBody>
          <a:bodyPr>
            <a:normAutofit/>
          </a:bodyPr>
          <a:lstStyle>
            <a:lvl1pPr marL="0" indent="0">
              <a:buNone/>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8" name="Content Placeholder 3">
            <a:extLst>
              <a:ext uri="{FF2B5EF4-FFF2-40B4-BE49-F238E27FC236}">
                <a16:creationId xmlns:a16="http://schemas.microsoft.com/office/drawing/2014/main" id="{9C3E9E41-6042-F642-AB67-A3C47E100DB2}"/>
              </a:ext>
            </a:extLst>
          </p:cNvPr>
          <p:cNvSpPr>
            <a:spLocks noGrp="1"/>
          </p:cNvSpPr>
          <p:nvPr>
            <p:ph sz="half" idx="13"/>
          </p:nvPr>
        </p:nvSpPr>
        <p:spPr>
          <a:xfrm>
            <a:off x="838200" y="3765547"/>
            <a:ext cx="10515600" cy="684215"/>
          </a:xfrm>
        </p:spPr>
        <p:txBody>
          <a:bodyPr>
            <a:normAutofit/>
          </a:bodyPr>
          <a:lstStyle>
            <a:lvl1pPr>
              <a:defRPr sz="2400"/>
            </a:lvl1pPr>
          </a:lstStyle>
          <a:p>
            <a:pPr lvl="0"/>
            <a:r>
              <a:rPr lang="en-US"/>
              <a:t>Click to edit Master text styles</a:t>
            </a:r>
          </a:p>
        </p:txBody>
      </p:sp>
      <p:sp>
        <p:nvSpPr>
          <p:cNvPr id="9" name="Content Placeholder 3">
            <a:extLst>
              <a:ext uri="{FF2B5EF4-FFF2-40B4-BE49-F238E27FC236}">
                <a16:creationId xmlns:a16="http://schemas.microsoft.com/office/drawing/2014/main" id="{AA2BFA3A-8E72-874F-A593-595D15A83E60}"/>
              </a:ext>
            </a:extLst>
          </p:cNvPr>
          <p:cNvSpPr>
            <a:spLocks noGrp="1"/>
          </p:cNvSpPr>
          <p:nvPr>
            <p:ph sz="half" idx="14"/>
          </p:nvPr>
        </p:nvSpPr>
        <p:spPr>
          <a:xfrm>
            <a:off x="838200" y="5492750"/>
            <a:ext cx="10515600" cy="684213"/>
          </a:xfrm>
        </p:spPr>
        <p:txBody>
          <a:bodyPr>
            <a:normAutofit/>
          </a:bodyPr>
          <a:lstStyle>
            <a:lvl1pPr>
              <a:defRPr sz="2400"/>
            </a:lvl1pPr>
          </a:lstStyle>
          <a:p>
            <a:pPr lvl="0"/>
            <a:r>
              <a:rPr lang="en-US"/>
              <a:t>Click to edit Master text styles</a:t>
            </a:r>
          </a:p>
        </p:txBody>
      </p:sp>
      <p:sp>
        <p:nvSpPr>
          <p:cNvPr id="10" name="Content Placeholder 3">
            <a:extLst>
              <a:ext uri="{FF2B5EF4-FFF2-40B4-BE49-F238E27FC236}">
                <a16:creationId xmlns:a16="http://schemas.microsoft.com/office/drawing/2014/main" id="{E072A8D0-EE53-5C4C-9DE8-EA91FE355D66}"/>
              </a:ext>
            </a:extLst>
          </p:cNvPr>
          <p:cNvSpPr>
            <a:spLocks noGrp="1"/>
          </p:cNvSpPr>
          <p:nvPr>
            <p:ph sz="half" idx="15"/>
          </p:nvPr>
        </p:nvSpPr>
        <p:spPr>
          <a:xfrm>
            <a:off x="838200" y="4629149"/>
            <a:ext cx="10515600" cy="684214"/>
          </a:xfrm>
        </p:spPr>
        <p:txBody>
          <a:bodyPr>
            <a:normAutofit/>
          </a:bodyPr>
          <a:lstStyle>
            <a:lvl1pPr>
              <a:defRPr sz="2400"/>
            </a:lvl1pPr>
          </a:lstStyle>
          <a:p>
            <a:pPr lvl="0"/>
            <a:r>
              <a:rPr lang="en-US"/>
              <a:t>Click to edit Master text styles</a:t>
            </a:r>
          </a:p>
        </p:txBody>
      </p:sp>
    </p:spTree>
    <p:extLst>
      <p:ext uri="{BB962C8B-B14F-4D97-AF65-F5344CB8AC3E}">
        <p14:creationId xmlns:p14="http://schemas.microsoft.com/office/powerpoint/2010/main" val="1694802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enario Wro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838200" y="1825625"/>
            <a:ext cx="10515600" cy="1760535"/>
          </a:xfrm>
          <a:ln w="25400" cap="rnd">
            <a:solidFill>
              <a:srgbClr val="BB0000"/>
            </a:solidFill>
            <a:round/>
          </a:ln>
        </p:spPr>
        <p:txBody>
          <a:bodyPr>
            <a:normAutofit/>
          </a:bodyPr>
          <a:lstStyle>
            <a:lvl1pPr marL="0" indent="0">
              <a:buNone/>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8" name="Content Placeholder 3">
            <a:extLst>
              <a:ext uri="{FF2B5EF4-FFF2-40B4-BE49-F238E27FC236}">
                <a16:creationId xmlns:a16="http://schemas.microsoft.com/office/drawing/2014/main" id="{9C3E9E41-6042-F642-AB67-A3C47E100DB2}"/>
              </a:ext>
            </a:extLst>
          </p:cNvPr>
          <p:cNvSpPr>
            <a:spLocks noGrp="1"/>
          </p:cNvSpPr>
          <p:nvPr>
            <p:ph sz="half" idx="13"/>
          </p:nvPr>
        </p:nvSpPr>
        <p:spPr>
          <a:xfrm>
            <a:off x="838200" y="3765547"/>
            <a:ext cx="10515600" cy="684215"/>
          </a:xfrm>
        </p:spPr>
        <p:txBody>
          <a:bodyPr>
            <a:normAutofit/>
          </a:bodyPr>
          <a:lstStyle>
            <a:lvl1pPr>
              <a:defRPr sz="2400"/>
            </a:lvl1pPr>
          </a:lstStyle>
          <a:p>
            <a:pPr lvl="0"/>
            <a:r>
              <a:rPr lang="en-US"/>
              <a:t>Click to edit Master text styles</a:t>
            </a:r>
          </a:p>
        </p:txBody>
      </p:sp>
      <p:sp>
        <p:nvSpPr>
          <p:cNvPr id="9" name="Content Placeholder 3">
            <a:extLst>
              <a:ext uri="{FF2B5EF4-FFF2-40B4-BE49-F238E27FC236}">
                <a16:creationId xmlns:a16="http://schemas.microsoft.com/office/drawing/2014/main" id="{AA2BFA3A-8E72-874F-A593-595D15A83E60}"/>
              </a:ext>
            </a:extLst>
          </p:cNvPr>
          <p:cNvSpPr>
            <a:spLocks noGrp="1"/>
          </p:cNvSpPr>
          <p:nvPr>
            <p:ph sz="half" idx="14"/>
          </p:nvPr>
        </p:nvSpPr>
        <p:spPr>
          <a:xfrm>
            <a:off x="838200" y="5492750"/>
            <a:ext cx="10515600" cy="684213"/>
          </a:xfrm>
        </p:spPr>
        <p:txBody>
          <a:bodyPr>
            <a:normAutofit/>
          </a:bodyPr>
          <a:lstStyle>
            <a:lvl1pPr>
              <a:defRPr sz="2400"/>
            </a:lvl1pPr>
          </a:lstStyle>
          <a:p>
            <a:pPr lvl="0"/>
            <a:r>
              <a:rPr lang="en-US"/>
              <a:t>Click to edit Master text styles</a:t>
            </a:r>
          </a:p>
        </p:txBody>
      </p:sp>
      <p:sp>
        <p:nvSpPr>
          <p:cNvPr id="10" name="Content Placeholder 3">
            <a:extLst>
              <a:ext uri="{FF2B5EF4-FFF2-40B4-BE49-F238E27FC236}">
                <a16:creationId xmlns:a16="http://schemas.microsoft.com/office/drawing/2014/main" id="{E072A8D0-EE53-5C4C-9DE8-EA91FE355D66}"/>
              </a:ext>
            </a:extLst>
          </p:cNvPr>
          <p:cNvSpPr>
            <a:spLocks noGrp="1"/>
          </p:cNvSpPr>
          <p:nvPr>
            <p:ph sz="half" idx="15"/>
          </p:nvPr>
        </p:nvSpPr>
        <p:spPr>
          <a:xfrm>
            <a:off x="838200" y="4629149"/>
            <a:ext cx="10515600" cy="684214"/>
          </a:xfrm>
        </p:spPr>
        <p:txBody>
          <a:bodyPr>
            <a:normAutofit/>
          </a:bodyPr>
          <a:lstStyle>
            <a:lvl1pPr>
              <a:defRPr sz="2400"/>
            </a:lvl1pPr>
          </a:lstStyle>
          <a:p>
            <a:pPr lvl="0"/>
            <a:r>
              <a:rPr lang="en-US"/>
              <a:t>Click to edit Master text styles</a:t>
            </a:r>
          </a:p>
        </p:txBody>
      </p:sp>
      <p:sp>
        <p:nvSpPr>
          <p:cNvPr id="11" name="Rectangle 10">
            <a:hlinkClick r:id="" action="ppaction://noaction"/>
            <a:extLst>
              <a:ext uri="{FF2B5EF4-FFF2-40B4-BE49-F238E27FC236}">
                <a16:creationId xmlns:a16="http://schemas.microsoft.com/office/drawing/2014/main" id="{E9AABFE7-1B15-F945-B1CB-5D0543D93EBC}"/>
              </a:ext>
            </a:extLst>
          </p:cNvPr>
          <p:cNvSpPr/>
          <p:nvPr userDrawn="1"/>
        </p:nvSpPr>
        <p:spPr>
          <a:xfrm>
            <a:off x="14163" y="134739"/>
            <a:ext cx="12275906" cy="6356350"/>
          </a:xfrm>
          <a:prstGeom prst="rect">
            <a:avLst/>
          </a:prstGeom>
          <a:solidFill>
            <a:schemeClr val="lt1">
              <a:alpha val="84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BC12B058-26EC-2B43-9845-D5F640E40908}"/>
              </a:ext>
            </a:extLst>
          </p:cNvPr>
          <p:cNvSpPr>
            <a:spLocks noGrp="1"/>
          </p:cNvSpPr>
          <p:nvPr>
            <p:ph idx="1"/>
          </p:nvPr>
        </p:nvSpPr>
        <p:spPr>
          <a:xfrm>
            <a:off x="838200" y="4082761"/>
            <a:ext cx="10515600" cy="1230602"/>
          </a:xfrm>
          <a:prstGeom prst="rect">
            <a:avLst/>
          </a:prstGeom>
          <a:solidFill>
            <a:srgbClr val="BB0000"/>
          </a:solidFill>
          <a:effectLst>
            <a:softEdge rad="0"/>
          </a:effectLst>
          <a:scene3d>
            <a:camera prst="orthographicFront"/>
            <a:lightRig rig="threePt" dir="t"/>
          </a:scene3d>
          <a:sp3d>
            <a:bevelT w="0" h="0"/>
          </a:sp3d>
        </p:spPr>
        <p:txBody>
          <a:bodyPr lIns="1005840" anchor="ctr" anchorCtr="0">
            <a:normAutofit/>
          </a:bodyPr>
          <a:lstStyle>
            <a:lvl1pPr marL="0" indent="0" algn="l">
              <a:buNone/>
              <a:defRPr sz="2400">
                <a:solidFill>
                  <a:schemeClr val="bg1"/>
                </a:solidFill>
              </a:defRPr>
            </a:lvl1pPr>
          </a:lstStyle>
          <a:p>
            <a:pPr lvl="0"/>
            <a:r>
              <a:rPr lang="en-US"/>
              <a:t>Click to edit Master text styles</a:t>
            </a:r>
          </a:p>
        </p:txBody>
      </p:sp>
      <p:pic>
        <p:nvPicPr>
          <p:cNvPr id="13" name="Picture 12">
            <a:extLst>
              <a:ext uri="{FF2B5EF4-FFF2-40B4-BE49-F238E27FC236}">
                <a16:creationId xmlns:a16="http://schemas.microsoft.com/office/drawing/2014/main" id="{4F3A79A5-5B7A-7543-8D4B-763B36D22055}"/>
              </a:ext>
            </a:extLst>
          </p:cNvPr>
          <p:cNvPicPr>
            <a:picLocks noChangeAspect="1"/>
          </p:cNvPicPr>
          <p:nvPr userDrawn="1"/>
        </p:nvPicPr>
        <p:blipFill>
          <a:blip r:embed="rId2"/>
          <a:stretch>
            <a:fillRect/>
          </a:stretch>
        </p:blipFill>
        <p:spPr>
          <a:xfrm>
            <a:off x="1070607" y="4394724"/>
            <a:ext cx="606675" cy="6066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06304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enario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838200" y="1825625"/>
            <a:ext cx="10515600" cy="1760535"/>
          </a:xfrm>
          <a:ln w="25400" cap="rnd">
            <a:solidFill>
              <a:srgbClr val="BB0000"/>
            </a:solidFill>
            <a:round/>
          </a:ln>
        </p:spPr>
        <p:txBody>
          <a:bodyPr>
            <a:normAutofit/>
          </a:bodyPr>
          <a:lstStyle>
            <a:lvl1pPr marL="0" indent="0">
              <a:buNone/>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8" name="Content Placeholder 3">
            <a:extLst>
              <a:ext uri="{FF2B5EF4-FFF2-40B4-BE49-F238E27FC236}">
                <a16:creationId xmlns:a16="http://schemas.microsoft.com/office/drawing/2014/main" id="{9C3E9E41-6042-F642-AB67-A3C47E100DB2}"/>
              </a:ext>
            </a:extLst>
          </p:cNvPr>
          <p:cNvSpPr>
            <a:spLocks noGrp="1"/>
          </p:cNvSpPr>
          <p:nvPr>
            <p:ph sz="half" idx="13"/>
          </p:nvPr>
        </p:nvSpPr>
        <p:spPr>
          <a:xfrm>
            <a:off x="838200" y="3765547"/>
            <a:ext cx="10515600" cy="684215"/>
          </a:xfrm>
        </p:spPr>
        <p:txBody>
          <a:bodyPr>
            <a:normAutofit/>
          </a:bodyPr>
          <a:lstStyle>
            <a:lvl1pPr>
              <a:defRPr sz="2400"/>
            </a:lvl1pPr>
          </a:lstStyle>
          <a:p>
            <a:pPr lvl="0"/>
            <a:r>
              <a:rPr lang="en-US"/>
              <a:t>Click to edit Master text styles</a:t>
            </a:r>
          </a:p>
        </p:txBody>
      </p:sp>
      <p:sp>
        <p:nvSpPr>
          <p:cNvPr id="9" name="Content Placeholder 3">
            <a:extLst>
              <a:ext uri="{FF2B5EF4-FFF2-40B4-BE49-F238E27FC236}">
                <a16:creationId xmlns:a16="http://schemas.microsoft.com/office/drawing/2014/main" id="{AA2BFA3A-8E72-874F-A593-595D15A83E60}"/>
              </a:ext>
            </a:extLst>
          </p:cNvPr>
          <p:cNvSpPr>
            <a:spLocks noGrp="1"/>
          </p:cNvSpPr>
          <p:nvPr>
            <p:ph sz="half" idx="14"/>
          </p:nvPr>
        </p:nvSpPr>
        <p:spPr>
          <a:xfrm>
            <a:off x="838200" y="5492750"/>
            <a:ext cx="10515600" cy="684213"/>
          </a:xfrm>
        </p:spPr>
        <p:txBody>
          <a:bodyPr>
            <a:normAutofit/>
          </a:bodyPr>
          <a:lstStyle>
            <a:lvl1pPr>
              <a:defRPr sz="2400"/>
            </a:lvl1pPr>
          </a:lstStyle>
          <a:p>
            <a:pPr lvl="0"/>
            <a:r>
              <a:rPr lang="en-US"/>
              <a:t>Click to edit Master text styles</a:t>
            </a:r>
          </a:p>
        </p:txBody>
      </p:sp>
      <p:sp>
        <p:nvSpPr>
          <p:cNvPr id="10" name="Content Placeholder 3">
            <a:extLst>
              <a:ext uri="{FF2B5EF4-FFF2-40B4-BE49-F238E27FC236}">
                <a16:creationId xmlns:a16="http://schemas.microsoft.com/office/drawing/2014/main" id="{E072A8D0-EE53-5C4C-9DE8-EA91FE355D66}"/>
              </a:ext>
            </a:extLst>
          </p:cNvPr>
          <p:cNvSpPr>
            <a:spLocks noGrp="1"/>
          </p:cNvSpPr>
          <p:nvPr>
            <p:ph sz="half" idx="15"/>
          </p:nvPr>
        </p:nvSpPr>
        <p:spPr>
          <a:xfrm>
            <a:off x="838200" y="4629149"/>
            <a:ext cx="10515600" cy="684214"/>
          </a:xfrm>
        </p:spPr>
        <p:txBody>
          <a:bodyPr>
            <a:normAutofit/>
          </a:bodyPr>
          <a:lstStyle>
            <a:lvl1pPr>
              <a:defRPr sz="2400"/>
            </a:lvl1pPr>
          </a:lstStyle>
          <a:p>
            <a:pPr lvl="0"/>
            <a:r>
              <a:rPr lang="en-US"/>
              <a:t>Click to edit Master text styles</a:t>
            </a:r>
          </a:p>
        </p:txBody>
      </p:sp>
      <p:sp>
        <p:nvSpPr>
          <p:cNvPr id="11" name="Rectangle 10">
            <a:hlinkClick r:id="" action="ppaction://noaction"/>
            <a:extLst>
              <a:ext uri="{FF2B5EF4-FFF2-40B4-BE49-F238E27FC236}">
                <a16:creationId xmlns:a16="http://schemas.microsoft.com/office/drawing/2014/main" id="{E9AABFE7-1B15-F945-B1CB-5D0543D93EBC}"/>
              </a:ext>
            </a:extLst>
          </p:cNvPr>
          <p:cNvSpPr/>
          <p:nvPr userDrawn="1"/>
        </p:nvSpPr>
        <p:spPr>
          <a:xfrm>
            <a:off x="0" y="136525"/>
            <a:ext cx="12275906" cy="6356350"/>
          </a:xfrm>
          <a:prstGeom prst="rect">
            <a:avLst/>
          </a:prstGeom>
          <a:solidFill>
            <a:schemeClr val="lt1">
              <a:alpha val="84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4" name="Content Placeholder 3">
            <a:extLst>
              <a:ext uri="{FF2B5EF4-FFF2-40B4-BE49-F238E27FC236}">
                <a16:creationId xmlns:a16="http://schemas.microsoft.com/office/drawing/2014/main" id="{C46CA2FA-E0F2-D240-8EC9-6EBE1B9B0EA7}"/>
              </a:ext>
            </a:extLst>
          </p:cNvPr>
          <p:cNvSpPr>
            <a:spLocks noGrp="1"/>
          </p:cNvSpPr>
          <p:nvPr>
            <p:ph sz="half" idx="16"/>
          </p:nvPr>
        </p:nvSpPr>
        <p:spPr>
          <a:xfrm>
            <a:off x="838200" y="4075549"/>
            <a:ext cx="10515600" cy="1237814"/>
          </a:xfrm>
          <a:solidFill>
            <a:schemeClr val="bg1"/>
          </a:solidFill>
          <a:ln w="25400" cap="rnd">
            <a:solidFill>
              <a:srgbClr val="BB0000"/>
            </a:solidFill>
            <a:round/>
          </a:ln>
        </p:spPr>
        <p:txBody>
          <a:bodyPr lIns="1005840" anchor="ctr" anchorCtr="0">
            <a:normAutofit/>
          </a:bodyPr>
          <a:lstStyle>
            <a:lvl1pPr marL="0" indent="0">
              <a:buNone/>
              <a:defRPr sz="2400"/>
            </a:lvl1pPr>
          </a:lstStyle>
          <a:p>
            <a:pPr lvl="0"/>
            <a:r>
              <a:rPr lang="en-US"/>
              <a:t>Click to edit Master text styles</a:t>
            </a:r>
          </a:p>
        </p:txBody>
      </p:sp>
      <p:pic>
        <p:nvPicPr>
          <p:cNvPr id="20" name="Picture 19">
            <a:extLst>
              <a:ext uri="{FF2B5EF4-FFF2-40B4-BE49-F238E27FC236}">
                <a16:creationId xmlns:a16="http://schemas.microsoft.com/office/drawing/2014/main" id="{B800C2FA-B7FD-FF49-89AA-EC5D7B025719}"/>
              </a:ext>
            </a:extLst>
          </p:cNvPr>
          <p:cNvPicPr>
            <a:picLocks noChangeAspect="1"/>
          </p:cNvPicPr>
          <p:nvPr userDrawn="1"/>
        </p:nvPicPr>
        <p:blipFill>
          <a:blip r:embed="rId2"/>
          <a:stretch>
            <a:fillRect/>
          </a:stretch>
        </p:blipFill>
        <p:spPr>
          <a:xfrm>
            <a:off x="1009183" y="4408900"/>
            <a:ext cx="746426" cy="5711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82938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enario Four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84920-C6F3-D24C-A26A-4B03415C78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6172200" y="1825625"/>
            <a:ext cx="5181600" cy="917575"/>
          </a:xfrm>
        </p:spPr>
        <p:txBody>
          <a:bodyPr>
            <a:normAutofit/>
          </a:bodyPr>
          <a:lstStyle>
            <a:lvl1pPr>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8" name="Content Placeholder 3">
            <a:extLst>
              <a:ext uri="{FF2B5EF4-FFF2-40B4-BE49-F238E27FC236}">
                <a16:creationId xmlns:a16="http://schemas.microsoft.com/office/drawing/2014/main" id="{9C3E9E41-6042-F642-AB67-A3C47E100DB2}"/>
              </a:ext>
            </a:extLst>
          </p:cNvPr>
          <p:cNvSpPr>
            <a:spLocks noGrp="1"/>
          </p:cNvSpPr>
          <p:nvPr>
            <p:ph sz="half" idx="13"/>
          </p:nvPr>
        </p:nvSpPr>
        <p:spPr>
          <a:xfrm>
            <a:off x="6172200" y="2971007"/>
            <a:ext cx="5181600" cy="917575"/>
          </a:xfrm>
        </p:spPr>
        <p:txBody>
          <a:bodyPr>
            <a:normAutofit/>
          </a:bodyPr>
          <a:lstStyle>
            <a:lvl1pPr>
              <a:defRPr sz="2400"/>
            </a:lvl1pPr>
          </a:lstStyle>
          <a:p>
            <a:pPr lvl="0"/>
            <a:r>
              <a:rPr lang="en-US"/>
              <a:t>Click to edit Master text styles</a:t>
            </a:r>
          </a:p>
        </p:txBody>
      </p:sp>
      <p:sp>
        <p:nvSpPr>
          <p:cNvPr id="9" name="Content Placeholder 3">
            <a:extLst>
              <a:ext uri="{FF2B5EF4-FFF2-40B4-BE49-F238E27FC236}">
                <a16:creationId xmlns:a16="http://schemas.microsoft.com/office/drawing/2014/main" id="{AA2BFA3A-8E72-874F-A593-595D15A83E60}"/>
              </a:ext>
            </a:extLst>
          </p:cNvPr>
          <p:cNvSpPr>
            <a:spLocks noGrp="1"/>
          </p:cNvSpPr>
          <p:nvPr>
            <p:ph sz="half" idx="14"/>
          </p:nvPr>
        </p:nvSpPr>
        <p:spPr>
          <a:xfrm>
            <a:off x="6172200" y="5259388"/>
            <a:ext cx="5181600" cy="917575"/>
          </a:xfrm>
        </p:spPr>
        <p:txBody>
          <a:bodyPr>
            <a:normAutofit/>
          </a:bodyPr>
          <a:lstStyle>
            <a:lvl1pPr>
              <a:defRPr sz="2400"/>
            </a:lvl1pPr>
          </a:lstStyle>
          <a:p>
            <a:pPr lvl="0"/>
            <a:r>
              <a:rPr lang="en-US"/>
              <a:t>Click to edit Master text styles</a:t>
            </a:r>
          </a:p>
        </p:txBody>
      </p:sp>
      <p:sp>
        <p:nvSpPr>
          <p:cNvPr id="10" name="Content Placeholder 3">
            <a:extLst>
              <a:ext uri="{FF2B5EF4-FFF2-40B4-BE49-F238E27FC236}">
                <a16:creationId xmlns:a16="http://schemas.microsoft.com/office/drawing/2014/main" id="{E072A8D0-EE53-5C4C-9DE8-EA91FE355D66}"/>
              </a:ext>
            </a:extLst>
          </p:cNvPr>
          <p:cNvSpPr>
            <a:spLocks noGrp="1"/>
          </p:cNvSpPr>
          <p:nvPr>
            <p:ph sz="half" idx="15"/>
          </p:nvPr>
        </p:nvSpPr>
        <p:spPr>
          <a:xfrm>
            <a:off x="6172200" y="4114006"/>
            <a:ext cx="5181600" cy="917575"/>
          </a:xfrm>
        </p:spPr>
        <p:txBody>
          <a:bodyPr>
            <a:normAutofit/>
          </a:bodyPr>
          <a:lstStyle>
            <a:lvl1pPr>
              <a:defRPr sz="2400"/>
            </a:lvl1pPr>
          </a:lstStyle>
          <a:p>
            <a:pPr lvl="0"/>
            <a:r>
              <a:rPr lang="en-US"/>
              <a:t>Click to edit Master text styles</a:t>
            </a:r>
          </a:p>
        </p:txBody>
      </p:sp>
    </p:spTree>
    <p:extLst>
      <p:ext uri="{BB962C8B-B14F-4D97-AF65-F5344CB8AC3E}">
        <p14:creationId xmlns:p14="http://schemas.microsoft.com/office/powerpoint/2010/main" val="495638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enario Three O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84920-C6F3-D24C-A26A-4B03415C78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6172200" y="1825625"/>
            <a:ext cx="5181600" cy="1325563"/>
          </a:xfrm>
        </p:spPr>
        <p:txBody>
          <a:bodyPr>
            <a:normAutofit/>
          </a:bodyPr>
          <a:lstStyle>
            <a:lvl1pPr>
              <a:defRPr sz="2400"/>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8" name="Content Placeholder 3">
            <a:extLst>
              <a:ext uri="{FF2B5EF4-FFF2-40B4-BE49-F238E27FC236}">
                <a16:creationId xmlns:a16="http://schemas.microsoft.com/office/drawing/2014/main" id="{9C3E9E41-6042-F642-AB67-A3C47E100DB2}"/>
              </a:ext>
            </a:extLst>
          </p:cNvPr>
          <p:cNvSpPr>
            <a:spLocks noGrp="1"/>
          </p:cNvSpPr>
          <p:nvPr>
            <p:ph sz="half" idx="13"/>
          </p:nvPr>
        </p:nvSpPr>
        <p:spPr>
          <a:xfrm>
            <a:off x="6172200" y="3341975"/>
            <a:ext cx="5181600" cy="1325563"/>
          </a:xfrm>
        </p:spPr>
        <p:txBody>
          <a:bodyPr>
            <a:normAutofit/>
          </a:bodyPr>
          <a:lstStyle>
            <a:lvl1pPr>
              <a:defRPr sz="2400"/>
            </a:lvl1pPr>
          </a:lstStyle>
          <a:p>
            <a:pPr lvl="0"/>
            <a:r>
              <a:rPr lang="en-US"/>
              <a:t>Click to edit Master text styles</a:t>
            </a:r>
          </a:p>
        </p:txBody>
      </p:sp>
      <p:sp>
        <p:nvSpPr>
          <p:cNvPr id="9" name="Content Placeholder 3">
            <a:extLst>
              <a:ext uri="{FF2B5EF4-FFF2-40B4-BE49-F238E27FC236}">
                <a16:creationId xmlns:a16="http://schemas.microsoft.com/office/drawing/2014/main" id="{AA2BFA3A-8E72-874F-A593-595D15A83E60}"/>
              </a:ext>
            </a:extLst>
          </p:cNvPr>
          <p:cNvSpPr>
            <a:spLocks noGrp="1"/>
          </p:cNvSpPr>
          <p:nvPr>
            <p:ph sz="half" idx="14"/>
          </p:nvPr>
        </p:nvSpPr>
        <p:spPr>
          <a:xfrm>
            <a:off x="6172200" y="4851399"/>
            <a:ext cx="5181600" cy="1325565"/>
          </a:xfrm>
        </p:spPr>
        <p:txBody>
          <a:bodyPr>
            <a:normAutofit/>
          </a:bodyPr>
          <a:lstStyle>
            <a:lvl1pPr>
              <a:defRPr sz="2400"/>
            </a:lvl1pPr>
          </a:lstStyle>
          <a:p>
            <a:pPr lvl="0"/>
            <a:r>
              <a:rPr lang="en-US"/>
              <a:t>Click to edit Master text styles</a:t>
            </a:r>
          </a:p>
        </p:txBody>
      </p:sp>
    </p:spTree>
    <p:extLst>
      <p:ext uri="{BB962C8B-B14F-4D97-AF65-F5344CB8AC3E}">
        <p14:creationId xmlns:p14="http://schemas.microsoft.com/office/powerpoint/2010/main" val="3593669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Objec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84920-C6F3-D24C-A26A-4B03415C7899}"/>
              </a:ext>
            </a:extLst>
          </p:cNvPr>
          <p:cNvSpPr>
            <a:spLocks noGrp="1"/>
          </p:cNvSpPr>
          <p:nvPr>
            <p:ph sz="half" idx="1"/>
          </p:nvPr>
        </p:nvSpPr>
        <p:spPr>
          <a:xfrm>
            <a:off x="838200" y="4456589"/>
            <a:ext cx="10515600" cy="1720373"/>
          </a:xfrm>
        </p:spPr>
        <p:txBody>
          <a:body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838200" y="1825625"/>
            <a:ext cx="10515600" cy="2451576"/>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941021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bject, Quot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84920-C6F3-D24C-A26A-4B03415C7899}"/>
              </a:ext>
            </a:extLst>
          </p:cNvPr>
          <p:cNvSpPr>
            <a:spLocks noGrp="1"/>
          </p:cNvSpPr>
          <p:nvPr>
            <p:ph sz="half" idx="1"/>
          </p:nvPr>
        </p:nvSpPr>
        <p:spPr>
          <a:xfrm>
            <a:off x="838200" y="5403273"/>
            <a:ext cx="10515600" cy="773689"/>
          </a:xfrm>
        </p:spPr>
        <p:txBody>
          <a:bodyPr/>
          <a:lstStyle>
            <a:lvl1pPr>
              <a:defRPr sz="2800"/>
            </a:lvl1pPr>
            <a:lvl2pPr>
              <a:defRPr sz="2400"/>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838200" y="1825625"/>
            <a:ext cx="10515600" cy="2451576"/>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9" name="Content Placeholder 2">
            <a:extLst>
              <a:ext uri="{FF2B5EF4-FFF2-40B4-BE49-F238E27FC236}">
                <a16:creationId xmlns:a16="http://schemas.microsoft.com/office/drawing/2014/main" id="{7B017925-343D-8D44-95E8-C82A6D3E7151}"/>
              </a:ext>
            </a:extLst>
          </p:cNvPr>
          <p:cNvSpPr>
            <a:spLocks noGrp="1"/>
          </p:cNvSpPr>
          <p:nvPr>
            <p:ph sz="half" idx="13"/>
          </p:nvPr>
        </p:nvSpPr>
        <p:spPr>
          <a:xfrm>
            <a:off x="838200" y="4453392"/>
            <a:ext cx="10515600" cy="773689"/>
          </a:xfrm>
        </p:spPr>
        <p:txBody>
          <a:bodyPr/>
          <a:lstStyle>
            <a:lvl1pPr marL="0" indent="0" algn="ctr">
              <a:buNone/>
              <a:defRPr sz="2800">
                <a:solidFill>
                  <a:srgbClr val="BB0000"/>
                </a:solidFill>
              </a:defRPr>
            </a:lvl1pPr>
            <a:lvl2pPr>
              <a:defRPr sz="2400"/>
            </a:lvl2pPr>
          </a:lstStyle>
          <a:p>
            <a:pPr lvl="0"/>
            <a:r>
              <a:rPr lang="en-US"/>
              <a:t>Click to edit Master text styles</a:t>
            </a:r>
          </a:p>
        </p:txBody>
      </p:sp>
    </p:spTree>
    <p:extLst>
      <p:ext uri="{BB962C8B-B14F-4D97-AF65-F5344CB8AC3E}">
        <p14:creationId xmlns:p14="http://schemas.microsoft.com/office/powerpoint/2010/main" val="246887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C717FD-A33B-F945-B61B-94B89FB805EB}"/>
              </a:ext>
            </a:extLst>
          </p:cNvPr>
          <p:cNvSpPr>
            <a:spLocks noGrp="1"/>
          </p:cNvSpPr>
          <p:nvPr>
            <p:ph type="body" idx="1"/>
          </p:nvPr>
        </p:nvSpPr>
        <p:spPr>
          <a:xfrm>
            <a:off x="839788" y="1681163"/>
            <a:ext cx="5157787" cy="82391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571501F-7DA7-D349-AA77-31FBE138566E}"/>
              </a:ext>
            </a:extLst>
          </p:cNvPr>
          <p:cNvSpPr>
            <a:spLocks noGrp="1"/>
          </p:cNvSpPr>
          <p:nvPr>
            <p:ph type="body" sz="quarter" idx="3"/>
          </p:nvPr>
        </p:nvSpPr>
        <p:spPr>
          <a:xfrm>
            <a:off x="6172200" y="1681163"/>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14C8F4-6FC1-0641-A39E-764B0F6334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37724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ft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839788" y="1690688"/>
            <a:ext cx="5157787" cy="4498975"/>
          </a:xfrm>
        </p:spPr>
        <p:txBody>
          <a:bodyPr/>
          <a:lstStyle>
            <a:lvl1pPr marL="0" indent="0">
              <a:buNone/>
              <a:defRPr/>
            </a:lvl1pPr>
          </a:lstStyle>
          <a:p>
            <a:pPr lvl="0"/>
            <a:r>
              <a:rPr lang="en-US"/>
              <a:t>Click to edit Master text styles</a:t>
            </a:r>
          </a:p>
        </p:txBody>
      </p:sp>
      <p:sp>
        <p:nvSpPr>
          <p:cNvPr id="5" name="Text Placeholder 4">
            <a:extLst>
              <a:ext uri="{FF2B5EF4-FFF2-40B4-BE49-F238E27FC236}">
                <a16:creationId xmlns:a16="http://schemas.microsoft.com/office/drawing/2014/main" id="{A571501F-7DA7-D349-AA77-31FBE138566E}"/>
              </a:ext>
            </a:extLst>
          </p:cNvPr>
          <p:cNvSpPr>
            <a:spLocks noGrp="1"/>
          </p:cNvSpPr>
          <p:nvPr>
            <p:ph type="body" sz="quarter" idx="3"/>
          </p:nvPr>
        </p:nvSpPr>
        <p:spPr>
          <a:xfrm>
            <a:off x="6172200" y="1681163"/>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14C8F4-6FC1-0641-A39E-764B0F6334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3808585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C717FD-A33B-F945-B61B-94B89FB805EB}"/>
              </a:ext>
            </a:extLst>
          </p:cNvPr>
          <p:cNvSpPr>
            <a:spLocks noGrp="1"/>
          </p:cNvSpPr>
          <p:nvPr>
            <p:ph type="body" idx="1"/>
          </p:nvPr>
        </p:nvSpPr>
        <p:spPr>
          <a:xfrm>
            <a:off x="839788" y="1681163"/>
            <a:ext cx="5157787" cy="82391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C14C8F4-6FC1-0641-A39E-764B0F63346F}"/>
              </a:ext>
            </a:extLst>
          </p:cNvPr>
          <p:cNvSpPr>
            <a:spLocks noGrp="1"/>
          </p:cNvSpPr>
          <p:nvPr>
            <p:ph sz="quarter" idx="4"/>
          </p:nvPr>
        </p:nvSpPr>
        <p:spPr>
          <a:xfrm>
            <a:off x="6172200" y="1690688"/>
            <a:ext cx="5183188" cy="4498975"/>
          </a:xfrm>
        </p:spPr>
        <p:txBody>
          <a:bodyPr/>
          <a:lstStyle>
            <a:lvl1pPr marL="0" indent="0">
              <a:buNone/>
              <a:defRPr/>
            </a:lvl1pPr>
          </a:lstStyle>
          <a:p>
            <a:pPr lvl="0"/>
            <a:r>
              <a:rPr lang="en-US"/>
              <a:t>Click to edit Master text styles</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240218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DA9F-1BF0-5E44-AECD-65F3E6FA97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58B7507-15CD-FC42-B021-0102B7E2B7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FE84DE-400D-244B-882C-DF9B0CFC73A0}"/>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841C95B9-BCF5-8045-B7E2-8994998955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481A8F-4869-3642-A55A-9BA89886B8D3}"/>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1078483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Left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C717FD-A33B-F945-B61B-94B89FB805EB}"/>
              </a:ext>
            </a:extLst>
          </p:cNvPr>
          <p:cNvSpPr>
            <a:spLocks noGrp="1"/>
          </p:cNvSpPr>
          <p:nvPr>
            <p:ph type="body" idx="1"/>
          </p:nvPr>
        </p:nvSpPr>
        <p:spPr>
          <a:xfrm>
            <a:off x="4406285" y="1685926"/>
            <a:ext cx="6945929" cy="82391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4406285" y="2509838"/>
            <a:ext cx="69459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C14C8F4-6FC1-0641-A39E-764B0F63346F}"/>
              </a:ext>
            </a:extLst>
          </p:cNvPr>
          <p:cNvSpPr>
            <a:spLocks noGrp="1"/>
          </p:cNvSpPr>
          <p:nvPr>
            <p:ph sz="quarter" idx="4"/>
          </p:nvPr>
        </p:nvSpPr>
        <p:spPr>
          <a:xfrm>
            <a:off x="840735" y="1690688"/>
            <a:ext cx="3472017" cy="4498975"/>
          </a:xfrm>
        </p:spPr>
        <p:txBody>
          <a:bodyPr/>
          <a:lstStyle>
            <a:lvl1pPr marL="0" indent="0">
              <a:buNone/>
              <a:defRPr/>
            </a:lvl1pPr>
          </a:lstStyle>
          <a:p>
            <a:pPr lvl="0"/>
            <a:r>
              <a:rPr lang="en-US"/>
              <a:t>Click to edit Master text styles</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242782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Right Obh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8C717FD-A33B-F945-B61B-94B89FB805EB}"/>
              </a:ext>
            </a:extLst>
          </p:cNvPr>
          <p:cNvSpPr>
            <a:spLocks noGrp="1"/>
          </p:cNvSpPr>
          <p:nvPr>
            <p:ph type="body" idx="1"/>
          </p:nvPr>
        </p:nvSpPr>
        <p:spPr>
          <a:xfrm>
            <a:off x="839788" y="1681163"/>
            <a:ext cx="6945929" cy="823912"/>
          </a:xfrm>
        </p:spPr>
        <p:txBody>
          <a:bodyPr anchor="b">
            <a:no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839788" y="2505075"/>
            <a:ext cx="694592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7C14C8F4-6FC1-0641-A39E-764B0F63346F}"/>
              </a:ext>
            </a:extLst>
          </p:cNvPr>
          <p:cNvSpPr>
            <a:spLocks noGrp="1"/>
          </p:cNvSpPr>
          <p:nvPr>
            <p:ph sz="quarter" idx="4"/>
          </p:nvPr>
        </p:nvSpPr>
        <p:spPr>
          <a:xfrm>
            <a:off x="7883371" y="1690688"/>
            <a:ext cx="3472017" cy="4498975"/>
          </a:xfrm>
        </p:spPr>
        <p:txBody>
          <a:bodyPr/>
          <a:lstStyle>
            <a:lvl1pPr marL="0" indent="0">
              <a:buNone/>
              <a:defRPr/>
            </a:lvl1pPr>
          </a:lstStyle>
          <a:p>
            <a:pPr lvl="0"/>
            <a:r>
              <a:rPr lang="en-US"/>
              <a:t>Click to edit Master text styles</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2684314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839789" y="1855433"/>
            <a:ext cx="2514599" cy="4334230"/>
          </a:xfrm>
        </p:spPr>
        <p:txBody>
          <a:bodyPr/>
          <a:lstStyle/>
          <a:p>
            <a:pPr lvl="0"/>
            <a:r>
              <a:rPr lang="en-US"/>
              <a:t>Click to edit Master text styles</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7C14C8F4-6FC1-0641-A39E-764B0F63346F}"/>
              </a:ext>
            </a:extLst>
          </p:cNvPr>
          <p:cNvSpPr>
            <a:spLocks noGrp="1"/>
          </p:cNvSpPr>
          <p:nvPr>
            <p:ph sz="quarter" idx="4"/>
          </p:nvPr>
        </p:nvSpPr>
        <p:spPr>
          <a:xfrm>
            <a:off x="8840788" y="1855433"/>
            <a:ext cx="2514600" cy="4334230"/>
          </a:xfrm>
        </p:spPr>
        <p:txBody>
          <a:bodyPr/>
          <a:lstStyle/>
          <a:p>
            <a:pPr lvl="0"/>
            <a:r>
              <a:rPr lang="en-US"/>
              <a:t>Click to edit Master text styles</a:t>
            </a:r>
          </a:p>
          <a:p>
            <a:pPr lvl="1"/>
            <a:r>
              <a:rPr lang="en-US"/>
              <a:t>Second level</a:t>
            </a:r>
          </a:p>
          <a:p>
            <a:pPr lvl="2"/>
            <a:r>
              <a:rPr lang="en-US"/>
              <a:t>Third level</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10" name="Content Placeholder 3">
            <a:extLst>
              <a:ext uri="{FF2B5EF4-FFF2-40B4-BE49-F238E27FC236}">
                <a16:creationId xmlns:a16="http://schemas.microsoft.com/office/drawing/2014/main" id="{94B9001A-5662-2742-8F25-A3687E470DCF}"/>
              </a:ext>
            </a:extLst>
          </p:cNvPr>
          <p:cNvSpPr>
            <a:spLocks noGrp="1"/>
          </p:cNvSpPr>
          <p:nvPr>
            <p:ph sz="half" idx="13"/>
          </p:nvPr>
        </p:nvSpPr>
        <p:spPr>
          <a:xfrm>
            <a:off x="3497462" y="1855433"/>
            <a:ext cx="2514600" cy="4334230"/>
          </a:xfrm>
        </p:spPr>
        <p:txBody>
          <a:body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0CA33EA3-0319-2D43-B9BC-7CE2A35336CE}"/>
              </a:ext>
            </a:extLst>
          </p:cNvPr>
          <p:cNvSpPr>
            <a:spLocks noGrp="1"/>
          </p:cNvSpPr>
          <p:nvPr>
            <p:ph sz="half" idx="14"/>
          </p:nvPr>
        </p:nvSpPr>
        <p:spPr>
          <a:xfrm>
            <a:off x="6183114" y="1855433"/>
            <a:ext cx="2514600" cy="4334230"/>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75176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Four Obje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9C402-759D-764A-BE96-D1610083955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6B55D4BF-7909-664E-96E1-84CEC73E50E2}"/>
              </a:ext>
            </a:extLst>
          </p:cNvPr>
          <p:cNvSpPr>
            <a:spLocks noGrp="1"/>
          </p:cNvSpPr>
          <p:nvPr>
            <p:ph sz="half" idx="2"/>
          </p:nvPr>
        </p:nvSpPr>
        <p:spPr>
          <a:xfrm>
            <a:off x="839789" y="4083727"/>
            <a:ext cx="2514599" cy="2105935"/>
          </a:xfrm>
        </p:spPr>
        <p:txBody>
          <a:bodyPr/>
          <a:lstStyle>
            <a:lvl1pPr>
              <a:defRPr sz="2800"/>
            </a:lvl1pPr>
            <a:lvl2pPr>
              <a:defRPr sz="2400"/>
            </a:lvl2pPr>
          </a:lstStyle>
          <a:p>
            <a:pPr lvl="0"/>
            <a:r>
              <a:rPr lang="en-US"/>
              <a:t>Click to edit Master text styles</a:t>
            </a:r>
          </a:p>
          <a:p>
            <a:pPr lvl="1"/>
            <a:r>
              <a:rPr lang="en-US"/>
              <a:t>Second level</a:t>
            </a:r>
          </a:p>
        </p:txBody>
      </p:sp>
      <p:sp>
        <p:nvSpPr>
          <p:cNvPr id="7" name="Date Placeholder 6">
            <a:extLst>
              <a:ext uri="{FF2B5EF4-FFF2-40B4-BE49-F238E27FC236}">
                <a16:creationId xmlns:a16="http://schemas.microsoft.com/office/drawing/2014/main" id="{E6B4249B-B306-8B46-80DD-420FEA48DCA1}"/>
              </a:ext>
            </a:extLst>
          </p:cNvPr>
          <p:cNvSpPr>
            <a:spLocks noGrp="1"/>
          </p:cNvSpPr>
          <p:nvPr>
            <p:ph type="dt" sz="half" idx="10"/>
          </p:nvPr>
        </p:nvSpPr>
        <p:spPr/>
        <p:txBody>
          <a:bodyPr/>
          <a:lstStyle/>
          <a:p>
            <a:fld id="{05AE10CF-85BD-0A48-ABD3-642B8ED2EC64}" type="datetimeFigureOut">
              <a:rPr lang="en-US" smtClean="0"/>
              <a:t>12/6/23</a:t>
            </a:fld>
            <a:endParaRPr lang="en-US" dirty="0"/>
          </a:p>
        </p:txBody>
      </p:sp>
      <p:sp>
        <p:nvSpPr>
          <p:cNvPr id="8" name="Footer Placeholder 7">
            <a:extLst>
              <a:ext uri="{FF2B5EF4-FFF2-40B4-BE49-F238E27FC236}">
                <a16:creationId xmlns:a16="http://schemas.microsoft.com/office/drawing/2014/main" id="{256535CE-E0CF-B948-A415-BF8C8FD935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6D849D-A82C-AF4F-97CB-47EB682E2563}"/>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12" name="Content Placeholder 3">
            <a:extLst>
              <a:ext uri="{FF2B5EF4-FFF2-40B4-BE49-F238E27FC236}">
                <a16:creationId xmlns:a16="http://schemas.microsoft.com/office/drawing/2014/main" id="{C6FBAB1F-2665-BC41-8155-33E1944E48F4}"/>
              </a:ext>
            </a:extLst>
          </p:cNvPr>
          <p:cNvSpPr>
            <a:spLocks noGrp="1"/>
          </p:cNvSpPr>
          <p:nvPr>
            <p:ph sz="half" idx="15"/>
          </p:nvPr>
        </p:nvSpPr>
        <p:spPr>
          <a:xfrm>
            <a:off x="839788" y="1860873"/>
            <a:ext cx="2514599" cy="2105935"/>
          </a:xfrm>
        </p:spPr>
        <p:txBody>
          <a:bodyPr/>
          <a:lstStyle>
            <a:lvl1pPr marL="0" indent="0">
              <a:buNone/>
              <a:defRPr sz="2800"/>
            </a:lvl1pPr>
            <a:lvl2pPr>
              <a:defRPr sz="2400"/>
            </a:lvl2pPr>
          </a:lstStyle>
          <a:p>
            <a:pPr lvl="0"/>
            <a:r>
              <a:rPr lang="en-US"/>
              <a:t>Click to edit Master text styles</a:t>
            </a:r>
          </a:p>
        </p:txBody>
      </p:sp>
      <p:sp>
        <p:nvSpPr>
          <p:cNvPr id="13" name="Content Placeholder 3">
            <a:extLst>
              <a:ext uri="{FF2B5EF4-FFF2-40B4-BE49-F238E27FC236}">
                <a16:creationId xmlns:a16="http://schemas.microsoft.com/office/drawing/2014/main" id="{345822D7-5C59-AB4A-A2BE-1755C59ADF63}"/>
              </a:ext>
            </a:extLst>
          </p:cNvPr>
          <p:cNvSpPr>
            <a:spLocks noGrp="1"/>
          </p:cNvSpPr>
          <p:nvPr>
            <p:ph sz="half" idx="16"/>
          </p:nvPr>
        </p:nvSpPr>
        <p:spPr>
          <a:xfrm>
            <a:off x="3497462" y="4080230"/>
            <a:ext cx="2514599" cy="2105935"/>
          </a:xfrm>
        </p:spPr>
        <p:txBody>
          <a:bodyPr/>
          <a:lstStyle>
            <a:lvl1pPr>
              <a:defRPr sz="2800"/>
            </a:lvl1pPr>
            <a:lvl2pPr>
              <a:defRPr sz="2400"/>
            </a:lvl2pPr>
          </a:lstStyle>
          <a:p>
            <a:pPr lvl="0"/>
            <a:r>
              <a:rPr lang="en-US"/>
              <a:t>Click to edit Master text styles</a:t>
            </a:r>
          </a:p>
          <a:p>
            <a:pPr lvl="1"/>
            <a:r>
              <a:rPr lang="en-US"/>
              <a:t>Second level</a:t>
            </a:r>
          </a:p>
        </p:txBody>
      </p:sp>
      <p:sp>
        <p:nvSpPr>
          <p:cNvPr id="14" name="Content Placeholder 3">
            <a:extLst>
              <a:ext uri="{FF2B5EF4-FFF2-40B4-BE49-F238E27FC236}">
                <a16:creationId xmlns:a16="http://schemas.microsoft.com/office/drawing/2014/main" id="{3FCD786B-1C02-FC46-8B1A-8C8A056365AB}"/>
              </a:ext>
            </a:extLst>
          </p:cNvPr>
          <p:cNvSpPr>
            <a:spLocks noGrp="1"/>
          </p:cNvSpPr>
          <p:nvPr>
            <p:ph sz="half" idx="17"/>
          </p:nvPr>
        </p:nvSpPr>
        <p:spPr>
          <a:xfrm>
            <a:off x="6179940" y="4080230"/>
            <a:ext cx="2514599" cy="2105935"/>
          </a:xfrm>
        </p:spPr>
        <p:txBody>
          <a:bodyPr/>
          <a:lstStyle>
            <a:lvl1pPr>
              <a:defRPr sz="2800"/>
            </a:lvl1pPr>
            <a:lvl2pPr>
              <a:defRPr sz="2400"/>
            </a:lvl2pPr>
          </a:lstStyle>
          <a:p>
            <a:pPr lvl="0"/>
            <a:r>
              <a:rPr lang="en-US"/>
              <a:t>Click to edit Master text styles</a:t>
            </a:r>
          </a:p>
          <a:p>
            <a:pPr lvl="1"/>
            <a:r>
              <a:rPr lang="en-US"/>
              <a:t>Second level</a:t>
            </a:r>
          </a:p>
        </p:txBody>
      </p:sp>
      <p:sp>
        <p:nvSpPr>
          <p:cNvPr id="15" name="Content Placeholder 3">
            <a:extLst>
              <a:ext uri="{FF2B5EF4-FFF2-40B4-BE49-F238E27FC236}">
                <a16:creationId xmlns:a16="http://schemas.microsoft.com/office/drawing/2014/main" id="{C85C0137-217D-6D45-88FA-82518C0B925C}"/>
              </a:ext>
            </a:extLst>
          </p:cNvPr>
          <p:cNvSpPr>
            <a:spLocks noGrp="1"/>
          </p:cNvSpPr>
          <p:nvPr>
            <p:ph sz="half" idx="18"/>
          </p:nvPr>
        </p:nvSpPr>
        <p:spPr>
          <a:xfrm>
            <a:off x="8840788" y="4080229"/>
            <a:ext cx="2514599" cy="2105935"/>
          </a:xfrm>
        </p:spPr>
        <p:txBody>
          <a:bodyPr/>
          <a:lstStyle>
            <a:lvl1pPr>
              <a:defRPr sz="2800"/>
            </a:lvl1pPr>
            <a:lvl2pPr>
              <a:defRPr sz="2400"/>
            </a:lvl2pPr>
          </a:lstStyle>
          <a:p>
            <a:pPr lvl="0"/>
            <a:r>
              <a:rPr lang="en-US"/>
              <a:t>Click to edit Master text styles</a:t>
            </a:r>
          </a:p>
          <a:p>
            <a:pPr lvl="1"/>
            <a:r>
              <a:rPr lang="en-US"/>
              <a:t>Second level</a:t>
            </a:r>
          </a:p>
        </p:txBody>
      </p:sp>
      <p:sp>
        <p:nvSpPr>
          <p:cNvPr id="16" name="Content Placeholder 3">
            <a:extLst>
              <a:ext uri="{FF2B5EF4-FFF2-40B4-BE49-F238E27FC236}">
                <a16:creationId xmlns:a16="http://schemas.microsoft.com/office/drawing/2014/main" id="{437CC869-787A-754F-A551-CE205B3E134A}"/>
              </a:ext>
            </a:extLst>
          </p:cNvPr>
          <p:cNvSpPr>
            <a:spLocks noGrp="1"/>
          </p:cNvSpPr>
          <p:nvPr>
            <p:ph sz="half" idx="19"/>
          </p:nvPr>
        </p:nvSpPr>
        <p:spPr>
          <a:xfrm>
            <a:off x="3497462" y="1857376"/>
            <a:ext cx="2514599" cy="2105935"/>
          </a:xfrm>
        </p:spPr>
        <p:txBody>
          <a:bodyPr/>
          <a:lstStyle>
            <a:lvl1pPr marL="0" indent="0">
              <a:buNone/>
              <a:defRPr sz="2800"/>
            </a:lvl1pPr>
            <a:lvl2pPr>
              <a:defRPr sz="2400"/>
            </a:lvl2pPr>
          </a:lstStyle>
          <a:p>
            <a:pPr lvl="0"/>
            <a:r>
              <a:rPr lang="en-US"/>
              <a:t>Click to edit Master text styles</a:t>
            </a:r>
          </a:p>
        </p:txBody>
      </p:sp>
      <p:sp>
        <p:nvSpPr>
          <p:cNvPr id="17" name="Content Placeholder 3">
            <a:extLst>
              <a:ext uri="{FF2B5EF4-FFF2-40B4-BE49-F238E27FC236}">
                <a16:creationId xmlns:a16="http://schemas.microsoft.com/office/drawing/2014/main" id="{B76C6D9A-ED96-0346-A10D-DD67D98A769F}"/>
              </a:ext>
            </a:extLst>
          </p:cNvPr>
          <p:cNvSpPr>
            <a:spLocks noGrp="1"/>
          </p:cNvSpPr>
          <p:nvPr>
            <p:ph sz="half" idx="20"/>
          </p:nvPr>
        </p:nvSpPr>
        <p:spPr>
          <a:xfrm>
            <a:off x="6179940" y="1857375"/>
            <a:ext cx="2514599" cy="2105935"/>
          </a:xfrm>
        </p:spPr>
        <p:txBody>
          <a:bodyPr/>
          <a:lstStyle>
            <a:lvl1pPr marL="0" indent="0">
              <a:buNone/>
              <a:defRPr sz="2800"/>
            </a:lvl1pPr>
            <a:lvl2pPr>
              <a:defRPr sz="2400"/>
            </a:lvl2pPr>
          </a:lstStyle>
          <a:p>
            <a:pPr lvl="0"/>
            <a:r>
              <a:rPr lang="en-US"/>
              <a:t>Click to edit Master text styles</a:t>
            </a:r>
          </a:p>
        </p:txBody>
      </p:sp>
      <p:sp>
        <p:nvSpPr>
          <p:cNvPr id="18" name="Content Placeholder 3">
            <a:extLst>
              <a:ext uri="{FF2B5EF4-FFF2-40B4-BE49-F238E27FC236}">
                <a16:creationId xmlns:a16="http://schemas.microsoft.com/office/drawing/2014/main" id="{AEBB7970-E458-0F4A-A9A2-1924E3971835}"/>
              </a:ext>
            </a:extLst>
          </p:cNvPr>
          <p:cNvSpPr>
            <a:spLocks noGrp="1"/>
          </p:cNvSpPr>
          <p:nvPr>
            <p:ph sz="half" idx="21"/>
          </p:nvPr>
        </p:nvSpPr>
        <p:spPr>
          <a:xfrm>
            <a:off x="8837613" y="1857374"/>
            <a:ext cx="2514599" cy="2105935"/>
          </a:xfrm>
        </p:spPr>
        <p:txBody>
          <a:bodyPr/>
          <a:lstStyle>
            <a:lvl1pPr marL="0" indent="0">
              <a:buNone/>
              <a:defRPr sz="2800"/>
            </a:lvl1pPr>
            <a:lvl2pPr>
              <a:defRPr sz="2400"/>
            </a:lvl2pPr>
          </a:lstStyle>
          <a:p>
            <a:pPr lvl="0"/>
            <a:r>
              <a:rPr lang="en-US"/>
              <a:t>Click to edit Master text styles</a:t>
            </a:r>
          </a:p>
        </p:txBody>
      </p:sp>
    </p:spTree>
    <p:extLst>
      <p:ext uri="{BB962C8B-B14F-4D97-AF65-F5344CB8AC3E}">
        <p14:creationId xmlns:p14="http://schemas.microsoft.com/office/powerpoint/2010/main" val="1430569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39CC-F1AC-9A4C-A1B4-92E297CC2E94}"/>
              </a:ext>
            </a:extLst>
          </p:cNvPr>
          <p:cNvSpPr>
            <a:spLocks noGrp="1"/>
          </p:cNvSpPr>
          <p:nvPr>
            <p:ph type="title"/>
          </p:nvPr>
        </p:nvSpPr>
        <p:spPr>
          <a:xfrm>
            <a:off x="839788" y="457200"/>
            <a:ext cx="3932237" cy="1600200"/>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39E4832-E2E4-5240-AF81-F94C8FE3B7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1031EF1-1E51-A540-A1E6-6EA19D845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C6403-8D0A-AC48-89A7-AB46A5047E3B}"/>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DA3D20CC-C1F5-2449-A471-D36373A4F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3183F-1D09-F84B-9683-E58821439B95}"/>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2350120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D8FE-59A9-034D-9F9F-85C4B1007676}"/>
              </a:ext>
            </a:extLst>
          </p:cNvPr>
          <p:cNvSpPr>
            <a:spLocks noGrp="1"/>
          </p:cNvSpPr>
          <p:nvPr>
            <p:ph type="title"/>
          </p:nvPr>
        </p:nvSpPr>
        <p:spPr>
          <a:xfrm>
            <a:off x="839788" y="457200"/>
            <a:ext cx="3932237" cy="1600200"/>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4AD8F72-4BCD-5E44-9A42-A4C771D94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AB72FB8-7A34-EF41-B5A6-B925B069BC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7A1F15-BBF0-B848-9677-374B26019D3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12F176D-A9EA-8341-AD0C-E934D2D34B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CD189-6720-7A47-85AF-60EAE5BDCA12}"/>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864300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0B02-F0A8-6345-8897-5933F04392D2}"/>
              </a:ext>
            </a:extLst>
          </p:cNvPr>
          <p:cNvSpPr>
            <a:spLocks noGrp="1"/>
          </p:cNvSpPr>
          <p:nvPr>
            <p:ph type="ctrTitle" hasCustomPrompt="1"/>
          </p:nvPr>
        </p:nvSpPr>
        <p:spPr>
          <a:xfrm>
            <a:off x="6096000" y="2090152"/>
            <a:ext cx="5942121" cy="2677695"/>
          </a:xfrm>
        </p:spPr>
        <p:txBody>
          <a:bodyPr anchor="b"/>
          <a:lstStyle>
            <a:lvl1pPr algn="ctr">
              <a:defRPr sz="6000"/>
            </a:lvl1pPr>
          </a:lstStyle>
          <a:p>
            <a:r>
              <a:rPr lang="en-US" dirty="0"/>
              <a:t>Click to </a:t>
            </a:r>
            <a:br>
              <a:rPr lang="en-US" dirty="0"/>
            </a:br>
            <a:r>
              <a:rPr lang="en-US" dirty="0"/>
              <a:t>edit Master </a:t>
            </a:r>
            <a:br>
              <a:rPr lang="en-US" dirty="0"/>
            </a:br>
            <a:r>
              <a:rPr lang="en-US" dirty="0"/>
              <a:t>title style</a:t>
            </a:r>
          </a:p>
        </p:txBody>
      </p:sp>
      <p:sp>
        <p:nvSpPr>
          <p:cNvPr id="4" name="Date Placeholder 3">
            <a:extLst>
              <a:ext uri="{FF2B5EF4-FFF2-40B4-BE49-F238E27FC236}">
                <a16:creationId xmlns:a16="http://schemas.microsoft.com/office/drawing/2014/main" id="{600EAF65-E20D-7D4D-AAD9-1966F87F4E19}"/>
              </a:ext>
            </a:extLst>
          </p:cNvPr>
          <p:cNvSpPr>
            <a:spLocks noGrp="1"/>
          </p:cNvSpPr>
          <p:nvPr>
            <p:ph type="dt" sz="half" idx="10"/>
          </p:nvPr>
        </p:nvSpPr>
        <p:spPr/>
        <p:txBody>
          <a:bodyPr/>
          <a:lstStyle/>
          <a:p>
            <a:fld id="{05AE10CF-85BD-0A48-ABD3-642B8ED2EC64}" type="datetimeFigureOut">
              <a:rPr lang="en-US" smtClean="0"/>
              <a:t>12/6/23</a:t>
            </a:fld>
            <a:endParaRPr lang="en-US" dirty="0"/>
          </a:p>
        </p:txBody>
      </p:sp>
      <p:sp>
        <p:nvSpPr>
          <p:cNvPr id="5" name="Footer Placeholder 4">
            <a:extLst>
              <a:ext uri="{FF2B5EF4-FFF2-40B4-BE49-F238E27FC236}">
                <a16:creationId xmlns:a16="http://schemas.microsoft.com/office/drawing/2014/main" id="{04C5E4FE-3F29-0149-8321-76210AB56A6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25BB91-13FC-8540-9768-6C6F2F95F15F}"/>
              </a:ext>
            </a:extLst>
          </p:cNvPr>
          <p:cNvSpPr>
            <a:spLocks noGrp="1"/>
          </p:cNvSpPr>
          <p:nvPr>
            <p:ph type="sldNum" sz="quarter" idx="12"/>
          </p:nvPr>
        </p:nvSpPr>
        <p:spPr/>
        <p:txBody>
          <a:bodyPr/>
          <a:lstStyle/>
          <a:p>
            <a:fld id="{CF1C6C50-183A-BA49-AD6E-52861FCD96BC}" type="slidenum">
              <a:rPr lang="en-US" smtClean="0"/>
              <a:t>‹#›</a:t>
            </a:fld>
            <a:endParaRPr lang="en-US" dirty="0"/>
          </a:p>
        </p:txBody>
      </p:sp>
      <p:pic>
        <p:nvPicPr>
          <p:cNvPr id="7" name="Picture 6" descr="The SMART checkmark icon and word logo.">
            <a:extLst>
              <a:ext uri="{FF2B5EF4-FFF2-40B4-BE49-F238E27FC236}">
                <a16:creationId xmlns:a16="http://schemas.microsoft.com/office/drawing/2014/main" id="{CE82176B-ED55-EF4D-BD94-8EF9E81DA947}"/>
              </a:ext>
            </a:extLst>
          </p:cNvPr>
          <p:cNvPicPr>
            <a:picLocks noChangeAspect="1"/>
          </p:cNvPicPr>
          <p:nvPr userDrawn="1"/>
        </p:nvPicPr>
        <p:blipFill>
          <a:blip r:embed="rId2"/>
          <a:stretch>
            <a:fillRect/>
          </a:stretch>
        </p:blipFill>
        <p:spPr>
          <a:xfrm>
            <a:off x="8467401" y="5855769"/>
            <a:ext cx="2886399" cy="500581"/>
          </a:xfrm>
          <a:prstGeom prst="rect">
            <a:avLst/>
          </a:prstGeom>
        </p:spPr>
      </p:pic>
      <p:pic>
        <p:nvPicPr>
          <p:cNvPr id="8" name="Picture 7">
            <a:extLst>
              <a:ext uri="{FF2B5EF4-FFF2-40B4-BE49-F238E27FC236}">
                <a16:creationId xmlns:a16="http://schemas.microsoft.com/office/drawing/2014/main" id="{D73D3CD3-A7BA-A44F-AF05-CA941C74C36F}"/>
              </a:ext>
              <a:ext uri="{C183D7F6-B498-43B3-948B-1728B52AA6E4}">
                <adec:decorative xmlns:adec="http://schemas.microsoft.com/office/drawing/2017/decorative" val="1"/>
              </a:ext>
            </a:extLst>
          </p:cNvPr>
          <p:cNvPicPr>
            <a:picLocks noChangeAspect="1"/>
          </p:cNvPicPr>
          <p:nvPr userDrawn="1"/>
        </p:nvPicPr>
        <p:blipFill rotWithShape="1">
          <a:blip r:embed="rId3"/>
          <a:srcRect l="7500" b="15616"/>
          <a:stretch/>
        </p:blipFill>
        <p:spPr>
          <a:xfrm>
            <a:off x="-1" y="641193"/>
            <a:ext cx="8928101" cy="6216808"/>
          </a:xfrm>
          <a:prstGeom prst="rect">
            <a:avLst/>
          </a:prstGeom>
        </p:spPr>
      </p:pic>
    </p:spTree>
    <p:extLst>
      <p:ext uri="{BB962C8B-B14F-4D97-AF65-F5344CB8AC3E}">
        <p14:creationId xmlns:p14="http://schemas.microsoft.com/office/powerpoint/2010/main" val="3042282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075-7D24-324C-97A1-6824C7ED00F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E6E7B9-657C-0146-BC06-EB8B1C0AE6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B44E3-15E3-ED47-8498-F91CE52C0DA3}"/>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AEAE0BB-8C3A-5645-883B-3930A71B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1D15-C691-2743-AAA9-D7DBAB18ECD7}"/>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3706529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075-7D24-324C-97A1-6824C7ED0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6E7B9-657C-0146-BC06-EB8B1C0AE69D}"/>
              </a:ext>
            </a:extLst>
          </p:cNvPr>
          <p:cNvSpPr>
            <a:spLocks noGrp="1"/>
          </p:cNvSpPr>
          <p:nvPr>
            <p:ph idx="1"/>
          </p:nvPr>
        </p:nvSpPr>
        <p:spPr/>
        <p:txBody>
          <a:bodyPr/>
          <a:lstStyle>
            <a:lvl1pPr marL="0" indent="0">
              <a:buNone/>
              <a:defRPr/>
            </a:lvl1pPr>
          </a:lstStyle>
          <a:p>
            <a:pPr lvl="0"/>
            <a:r>
              <a:rPr lang="en-US"/>
              <a:t>Click to edit Master text styles</a:t>
            </a:r>
          </a:p>
        </p:txBody>
      </p:sp>
      <p:sp>
        <p:nvSpPr>
          <p:cNvPr id="4" name="Date Placeholder 3">
            <a:extLst>
              <a:ext uri="{FF2B5EF4-FFF2-40B4-BE49-F238E27FC236}">
                <a16:creationId xmlns:a16="http://schemas.microsoft.com/office/drawing/2014/main" id="{4FBB44E3-15E3-ED47-8498-F91CE52C0DA3}"/>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AEAE0BB-8C3A-5645-883B-3930A71B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1D15-C691-2743-AAA9-D7DBAB18ECD7}"/>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266417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E68B7-36E9-A347-BB58-9C38FF19A6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84920-C6F3-D24C-A26A-4B03415C78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C194D2D-37BD-1842-B684-7A885E817A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10AD2D-9DF6-684F-92B9-C0CB629829EE}"/>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6" name="Footer Placeholder 5">
            <a:extLst>
              <a:ext uri="{FF2B5EF4-FFF2-40B4-BE49-F238E27FC236}">
                <a16:creationId xmlns:a16="http://schemas.microsoft.com/office/drawing/2014/main" id="{5042BEF7-270E-F44B-9CF8-EA4CECFAB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1420C9-7559-1D43-B0D2-333D190C0107}"/>
              </a:ext>
            </a:extLst>
          </p:cNvPr>
          <p:cNvSpPr>
            <a:spLocks noGrp="1"/>
          </p:cNvSpPr>
          <p:nvPr>
            <p:ph type="sldNum" sz="quarter" idx="12"/>
          </p:nvPr>
        </p:nvSpPr>
        <p:spPr/>
        <p:txBody>
          <a:bodyPr/>
          <a:lstStyle/>
          <a:p>
            <a:fld id="{CF1C6C50-183A-BA49-AD6E-52861FCD96BC}" type="slidenum">
              <a:rPr lang="en-US" smtClean="0"/>
              <a:t>‹#›</a:t>
            </a:fld>
            <a:endParaRPr lang="en-US"/>
          </a:p>
        </p:txBody>
      </p:sp>
    </p:spTree>
    <p:extLst>
      <p:ext uri="{BB962C8B-B14F-4D97-AF65-F5344CB8AC3E}">
        <p14:creationId xmlns:p14="http://schemas.microsoft.com/office/powerpoint/2010/main" val="86992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vig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075-7D24-324C-97A1-6824C7ED00F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E6E7B9-657C-0146-BC06-EB8B1C0AE69D}"/>
              </a:ext>
            </a:extLst>
          </p:cNvPr>
          <p:cNvSpPr>
            <a:spLocks noGrp="1"/>
          </p:cNvSpPr>
          <p:nvPr>
            <p:ph idx="1"/>
          </p:nvPr>
        </p:nvSpPr>
        <p:spPr>
          <a:xfrm>
            <a:off x="838200" y="1825625"/>
            <a:ext cx="10515600" cy="917575"/>
          </a:xfrm>
          <a:prstGeom prst="roundRect">
            <a:avLst/>
          </a:prstGeom>
          <a:solidFill>
            <a:srgbClr val="BB0000"/>
          </a:solidFill>
          <a:effectLst>
            <a:softEdge rad="0"/>
          </a:effectLst>
          <a:scene3d>
            <a:camera prst="orthographicFront"/>
            <a:lightRig rig="threePt" dir="t"/>
          </a:scene3d>
          <a:sp3d>
            <a:bevelT w="0" h="0"/>
          </a:sp3d>
        </p:spPr>
        <p:txBody>
          <a:bodyPr anchor="ctr" anchorCtr="0"/>
          <a:lstStyle>
            <a:lvl1pPr marL="0" indent="0" algn="ctr">
              <a:buNone/>
              <a:defRPr>
                <a:solidFill>
                  <a:schemeClr val="bg1"/>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4FBB44E3-15E3-ED47-8498-F91CE52C0DA3}"/>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AEAE0BB-8C3A-5645-883B-3930A71B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1D15-C691-2743-AAA9-D7DBAB18ECD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8" name="Content Placeholder 2">
            <a:extLst>
              <a:ext uri="{FF2B5EF4-FFF2-40B4-BE49-F238E27FC236}">
                <a16:creationId xmlns:a16="http://schemas.microsoft.com/office/drawing/2014/main" id="{10456A36-7D63-D842-91CD-6E72D325C00C}"/>
              </a:ext>
            </a:extLst>
          </p:cNvPr>
          <p:cNvSpPr>
            <a:spLocks noGrp="1"/>
          </p:cNvSpPr>
          <p:nvPr>
            <p:ph idx="13"/>
          </p:nvPr>
        </p:nvSpPr>
        <p:spPr>
          <a:xfrm>
            <a:off x="838200" y="2878137"/>
            <a:ext cx="10515600" cy="917575"/>
          </a:xfrm>
          <a:prstGeom prst="roundRect">
            <a:avLst/>
          </a:prstGeom>
          <a:solidFill>
            <a:srgbClr val="BB0000"/>
          </a:solidFill>
          <a:effectLst>
            <a:softEdge rad="0"/>
          </a:effectLst>
          <a:scene3d>
            <a:camera prst="orthographicFront"/>
            <a:lightRig rig="threePt" dir="t"/>
          </a:scene3d>
          <a:sp3d>
            <a:bevelT w="0" h="0"/>
          </a:sp3d>
        </p:spPr>
        <p:txBody>
          <a:bodyPr anchor="ctr" anchorCtr="0"/>
          <a:lstStyle>
            <a:lvl1pPr marL="0" indent="0" algn="ctr">
              <a:buNone/>
              <a:defRPr>
                <a:solidFill>
                  <a:schemeClr val="bg1"/>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04EF11E4-2618-FB4F-8358-5CE992D07122}"/>
              </a:ext>
            </a:extLst>
          </p:cNvPr>
          <p:cNvSpPr>
            <a:spLocks noGrp="1"/>
          </p:cNvSpPr>
          <p:nvPr>
            <p:ph idx="14"/>
          </p:nvPr>
        </p:nvSpPr>
        <p:spPr>
          <a:xfrm>
            <a:off x="838200" y="3930649"/>
            <a:ext cx="10515600" cy="917575"/>
          </a:xfrm>
          <a:prstGeom prst="roundRect">
            <a:avLst/>
          </a:prstGeom>
          <a:solidFill>
            <a:srgbClr val="BB0000"/>
          </a:solidFill>
          <a:effectLst>
            <a:softEdge rad="0"/>
          </a:effectLst>
          <a:scene3d>
            <a:camera prst="orthographicFront"/>
            <a:lightRig rig="threePt" dir="t"/>
          </a:scene3d>
          <a:sp3d>
            <a:bevelT w="0" h="0"/>
          </a:sp3d>
        </p:spPr>
        <p:txBody>
          <a:bodyPr anchor="ctr" anchorCtr="0"/>
          <a:lstStyle>
            <a:lvl1pPr marL="0" indent="0" algn="ctr">
              <a:buNone/>
              <a:defRPr>
                <a:solidFill>
                  <a:schemeClr val="bg1"/>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B28A463A-F402-6247-BAC3-B9E0C32B09AB}"/>
              </a:ext>
            </a:extLst>
          </p:cNvPr>
          <p:cNvSpPr>
            <a:spLocks noGrp="1"/>
          </p:cNvSpPr>
          <p:nvPr>
            <p:ph idx="15"/>
          </p:nvPr>
        </p:nvSpPr>
        <p:spPr>
          <a:xfrm>
            <a:off x="838200" y="4983161"/>
            <a:ext cx="10515600" cy="917575"/>
          </a:xfrm>
          <a:prstGeom prst="roundRect">
            <a:avLst/>
          </a:prstGeom>
          <a:solidFill>
            <a:srgbClr val="BB0000"/>
          </a:solidFill>
          <a:effectLst>
            <a:softEdge rad="0"/>
          </a:effectLst>
          <a:scene3d>
            <a:camera prst="orthographicFront"/>
            <a:lightRig rig="threePt" dir="t"/>
          </a:scene3d>
          <a:sp3d>
            <a:bevelT w="0" h="0"/>
          </a:sp3d>
        </p:spPr>
        <p:txBody>
          <a:bodyPr anchor="ctr" anchorCtr="0"/>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66549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075-7D24-324C-97A1-6824C7ED00F2}"/>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4FBB44E3-15E3-ED47-8498-F91CE52C0DA3}"/>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AEAE0BB-8C3A-5645-883B-3930A71B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1D15-C691-2743-AAA9-D7DBAB18ECD7}"/>
              </a:ext>
            </a:extLst>
          </p:cNvPr>
          <p:cNvSpPr>
            <a:spLocks noGrp="1"/>
          </p:cNvSpPr>
          <p:nvPr>
            <p:ph type="sldNum" sz="quarter" idx="12"/>
          </p:nvPr>
        </p:nvSpPr>
        <p:spPr/>
        <p:txBody>
          <a:bodyPr/>
          <a:lstStyle/>
          <a:p>
            <a:fld id="{CF1C6C50-183A-BA49-AD6E-52861FCD96BC}" type="slidenum">
              <a:rPr lang="en-US" smtClean="0"/>
              <a:t>‹#›</a:t>
            </a:fld>
            <a:endParaRPr lang="en-US"/>
          </a:p>
        </p:txBody>
      </p:sp>
      <p:graphicFrame>
        <p:nvGraphicFramePr>
          <p:cNvPr id="7" name="Table 7">
            <a:extLst>
              <a:ext uri="{FF2B5EF4-FFF2-40B4-BE49-F238E27FC236}">
                <a16:creationId xmlns:a16="http://schemas.microsoft.com/office/drawing/2014/main" id="{6FDE0D35-9BE5-6248-945F-5D4C57C8C258}"/>
              </a:ext>
            </a:extLst>
          </p:cNvPr>
          <p:cNvGraphicFramePr>
            <a:graphicFrameLocks noGrp="1"/>
          </p:cNvGraphicFramePr>
          <p:nvPr userDrawn="1">
            <p:extLst>
              <p:ext uri="{D42A27DB-BD31-4B8C-83A1-F6EECF244321}">
                <p14:modId xmlns:p14="http://schemas.microsoft.com/office/powerpoint/2010/main" val="2558674969"/>
              </p:ext>
            </p:extLst>
          </p:nvPr>
        </p:nvGraphicFramePr>
        <p:xfrm>
          <a:off x="838200" y="1837387"/>
          <a:ext cx="10515600" cy="4372264"/>
        </p:xfrm>
        <a:graphic>
          <a:graphicData uri="http://schemas.openxmlformats.org/drawingml/2006/table">
            <a:tbl>
              <a:tblPr>
                <a:tableStyleId>{5C22544A-7EE6-4342-B048-85BDC9FD1C3A}</a:tableStyleId>
              </a:tblPr>
              <a:tblGrid>
                <a:gridCol w="3505200">
                  <a:extLst>
                    <a:ext uri="{9D8B030D-6E8A-4147-A177-3AD203B41FA5}">
                      <a16:colId xmlns:a16="http://schemas.microsoft.com/office/drawing/2014/main" val="1236040761"/>
                    </a:ext>
                  </a:extLst>
                </a:gridCol>
                <a:gridCol w="3505200">
                  <a:extLst>
                    <a:ext uri="{9D8B030D-6E8A-4147-A177-3AD203B41FA5}">
                      <a16:colId xmlns:a16="http://schemas.microsoft.com/office/drawing/2014/main" val="2614114021"/>
                    </a:ext>
                  </a:extLst>
                </a:gridCol>
                <a:gridCol w="3505200">
                  <a:extLst>
                    <a:ext uri="{9D8B030D-6E8A-4147-A177-3AD203B41FA5}">
                      <a16:colId xmlns:a16="http://schemas.microsoft.com/office/drawing/2014/main" val="3377532119"/>
                    </a:ext>
                  </a:extLst>
                </a:gridCol>
              </a:tblGrid>
              <a:tr h="1093066">
                <a:tc>
                  <a:txBody>
                    <a:bodyPr/>
                    <a:lstStyle/>
                    <a:p>
                      <a:endParaRPr lang="en-US" sz="2400"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390432"/>
                  </a:ext>
                </a:extLst>
              </a:tr>
              <a:tr h="1093066">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875397"/>
                  </a:ext>
                </a:extLst>
              </a:tr>
              <a:tr h="1093066">
                <a:tc>
                  <a:txBody>
                    <a:bodyPr/>
                    <a:lstStyle/>
                    <a:p>
                      <a:endParaRPr lang="en-US">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440312"/>
                  </a:ext>
                </a:extLst>
              </a:tr>
              <a:tr h="1093066">
                <a:tc>
                  <a:txBody>
                    <a:bodyPr/>
                    <a:lstStyle/>
                    <a:p>
                      <a:endParaRPr lang="en-US">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tx1"/>
                        </a:solidFill>
                        <a:latin typeface="Arial" panose="020B0604020202020204" pitchFamily="34" charset="0"/>
                        <a:cs typeface="Arial" panose="020B0604020202020204" pitchFamily="34" charset="0"/>
                      </a:endParaRPr>
                    </a:p>
                  </a:txBody>
                  <a:tcPr anchor="ctr">
                    <a:lnL w="12700" cap="flat" cmpd="sng" algn="ctr">
                      <a:solidFill>
                        <a:srgbClr val="666666"/>
                      </a:solidFill>
                      <a:prstDash val="solid"/>
                      <a:round/>
                      <a:headEnd type="none" w="med" len="med"/>
                      <a:tailEnd type="none" w="med" len="med"/>
                    </a:lnL>
                    <a:lnR w="12700" cap="flat" cmpd="sng" algn="ctr">
                      <a:solidFill>
                        <a:srgbClr val="666666"/>
                      </a:solidFill>
                      <a:prstDash val="solid"/>
                      <a:round/>
                      <a:headEnd type="none" w="med" len="med"/>
                      <a:tailEnd type="none" w="med" len="med"/>
                    </a:lnR>
                    <a:lnT w="12700" cap="flat" cmpd="sng" algn="ctr">
                      <a:solidFill>
                        <a:srgbClr val="666666"/>
                      </a:solidFill>
                      <a:prstDash val="solid"/>
                      <a:round/>
                      <a:headEnd type="none" w="med" len="med"/>
                      <a:tailEnd type="none" w="med" len="med"/>
                    </a:lnT>
                    <a:lnB w="12700" cap="flat" cmpd="sng" algn="ctr">
                      <a:solidFill>
                        <a:srgbClr val="66666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4959379"/>
                  </a:ext>
                </a:extLst>
              </a:tr>
            </a:tbl>
          </a:graphicData>
        </a:graphic>
      </p:graphicFrame>
    </p:spTree>
    <p:extLst>
      <p:ext uri="{BB962C8B-B14F-4D97-AF65-F5344CB8AC3E}">
        <p14:creationId xmlns:p14="http://schemas.microsoft.com/office/powerpoint/2010/main" val="213073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075-7D24-324C-97A1-6824C7ED00F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E6E7B9-657C-0146-BC06-EB8B1C0AE69D}"/>
              </a:ext>
            </a:extLst>
          </p:cNvPr>
          <p:cNvSpPr>
            <a:spLocks noGrp="1"/>
          </p:cNvSpPr>
          <p:nvPr>
            <p:ph idx="1"/>
          </p:nvPr>
        </p:nvSpPr>
        <p:spPr>
          <a:xfrm>
            <a:off x="838200" y="1825625"/>
            <a:ext cx="10515600" cy="1988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B44E3-15E3-ED47-8498-F91CE52C0DA3}"/>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AEAE0BB-8C3A-5645-883B-3930A71B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1D15-C691-2743-AAA9-D7DBAB18ECD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10" name="Rounded Rectangular Callout 9">
            <a:extLst>
              <a:ext uri="{FF2B5EF4-FFF2-40B4-BE49-F238E27FC236}">
                <a16:creationId xmlns:a16="http://schemas.microsoft.com/office/drawing/2014/main" id="{D094F17B-F89B-B948-B14C-44DFF690D592}"/>
              </a:ext>
            </a:extLst>
          </p:cNvPr>
          <p:cNvSpPr/>
          <p:nvPr userDrawn="1"/>
        </p:nvSpPr>
        <p:spPr>
          <a:xfrm>
            <a:off x="3581400" y="3953163"/>
            <a:ext cx="5029200" cy="1524000"/>
          </a:xfrm>
          <a:prstGeom prst="wedgeRoundRectCallout">
            <a:avLst>
              <a:gd name="adj1" fmla="val -35871"/>
              <a:gd name="adj2" fmla="val 10583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0B3B408-4F0F-074E-AF50-34821E3016B9}"/>
              </a:ext>
            </a:extLst>
          </p:cNvPr>
          <p:cNvSpPr>
            <a:spLocks noGrp="1"/>
          </p:cNvSpPr>
          <p:nvPr>
            <p:ph idx="14"/>
          </p:nvPr>
        </p:nvSpPr>
        <p:spPr>
          <a:xfrm>
            <a:off x="3581400" y="3949555"/>
            <a:ext cx="5029200" cy="1527608"/>
          </a:xfrm>
          <a:prstGeom prst="roundRect">
            <a:avLst/>
          </a:prstGeom>
          <a:noFill/>
          <a:effectLst>
            <a:softEdge rad="0"/>
          </a:effectLst>
          <a:scene3d>
            <a:camera prst="orthographicFront"/>
            <a:lightRig rig="threePt" dir="t"/>
          </a:scene3d>
          <a:sp3d>
            <a:bevelT w="0" h="0"/>
          </a:sp3d>
        </p:spPr>
        <p:txBody>
          <a:bodyPr anchor="ctr" anchorCtr="0"/>
          <a:lstStyle>
            <a:lvl1pPr marL="0" indent="0" algn="ctr">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43201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B075-7D24-324C-97A1-6824C7ED00F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E6E7B9-657C-0146-BC06-EB8B1C0AE69D}"/>
              </a:ext>
            </a:extLst>
          </p:cNvPr>
          <p:cNvSpPr>
            <a:spLocks noGrp="1"/>
          </p:cNvSpPr>
          <p:nvPr>
            <p:ph idx="1"/>
          </p:nvPr>
        </p:nvSpPr>
        <p:spPr>
          <a:xfrm>
            <a:off x="3581400" y="1825625"/>
            <a:ext cx="7772400" cy="1988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B44E3-15E3-ED47-8498-F91CE52C0DA3}"/>
              </a:ext>
            </a:extLst>
          </p:cNvPr>
          <p:cNvSpPr>
            <a:spLocks noGrp="1"/>
          </p:cNvSpPr>
          <p:nvPr>
            <p:ph type="dt" sz="half" idx="10"/>
          </p:nvPr>
        </p:nvSpPr>
        <p:spPr/>
        <p:txBody>
          <a:body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AEAE0BB-8C3A-5645-883B-3930A71B9E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2E1D15-C691-2743-AAA9-D7DBAB18ECD7}"/>
              </a:ext>
            </a:extLst>
          </p:cNvPr>
          <p:cNvSpPr>
            <a:spLocks noGrp="1"/>
          </p:cNvSpPr>
          <p:nvPr>
            <p:ph type="sldNum" sz="quarter" idx="12"/>
          </p:nvPr>
        </p:nvSpPr>
        <p:spPr/>
        <p:txBody>
          <a:bodyPr/>
          <a:lstStyle/>
          <a:p>
            <a:fld id="{CF1C6C50-183A-BA49-AD6E-52861FCD96BC}" type="slidenum">
              <a:rPr lang="en-US" smtClean="0"/>
              <a:t>‹#›</a:t>
            </a:fld>
            <a:endParaRPr lang="en-US"/>
          </a:p>
        </p:txBody>
      </p:sp>
      <p:sp>
        <p:nvSpPr>
          <p:cNvPr id="10" name="Rounded Rectangular Callout 9">
            <a:extLst>
              <a:ext uri="{FF2B5EF4-FFF2-40B4-BE49-F238E27FC236}">
                <a16:creationId xmlns:a16="http://schemas.microsoft.com/office/drawing/2014/main" id="{D094F17B-F89B-B948-B14C-44DFF690D592}"/>
              </a:ext>
            </a:extLst>
          </p:cNvPr>
          <p:cNvSpPr/>
          <p:nvPr userDrawn="1"/>
        </p:nvSpPr>
        <p:spPr>
          <a:xfrm>
            <a:off x="3581400" y="3953163"/>
            <a:ext cx="5029200" cy="1524000"/>
          </a:xfrm>
          <a:prstGeom prst="wedgeRoundRectCallout">
            <a:avLst>
              <a:gd name="adj1" fmla="val -35871"/>
              <a:gd name="adj2" fmla="val 105833"/>
              <a:gd name="adj3" fmla="val 1666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F0B3B408-4F0F-074E-AF50-34821E3016B9}"/>
              </a:ext>
            </a:extLst>
          </p:cNvPr>
          <p:cNvSpPr>
            <a:spLocks noGrp="1"/>
          </p:cNvSpPr>
          <p:nvPr>
            <p:ph idx="14"/>
          </p:nvPr>
        </p:nvSpPr>
        <p:spPr>
          <a:xfrm>
            <a:off x="3581400" y="3949555"/>
            <a:ext cx="5029200" cy="1527608"/>
          </a:xfrm>
          <a:prstGeom prst="roundRect">
            <a:avLst/>
          </a:prstGeom>
          <a:noFill/>
          <a:effectLst>
            <a:softEdge rad="0"/>
          </a:effectLst>
          <a:scene3d>
            <a:camera prst="orthographicFront"/>
            <a:lightRig rig="threePt" dir="t"/>
          </a:scene3d>
          <a:sp3d>
            <a:bevelT w="0" h="0"/>
          </a:sp3d>
        </p:spPr>
        <p:txBody>
          <a:bodyPr anchor="ctr" anchorCtr="0"/>
          <a:lstStyle>
            <a:lvl1pPr marL="0" indent="0" algn="ctr">
              <a:buNone/>
              <a:defRPr>
                <a:solidFill>
                  <a:schemeClr val="bg1"/>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3C1C30D9-6CC2-5843-B9C3-A3C0F9E703BF}"/>
              </a:ext>
            </a:extLst>
          </p:cNvPr>
          <p:cNvSpPr>
            <a:spLocks noGrp="1"/>
          </p:cNvSpPr>
          <p:nvPr>
            <p:ph idx="15"/>
          </p:nvPr>
        </p:nvSpPr>
        <p:spPr>
          <a:xfrm>
            <a:off x="838200" y="1825625"/>
            <a:ext cx="2331027" cy="1988993"/>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833523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ED7D43-CF87-2F42-88EA-AB11D733D9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85AFACC-D101-954B-8E27-EBAA9A09E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38BF140-DA7C-3A44-9213-FCD09E1F3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E10CF-85BD-0A48-ABD3-642B8ED2EC64}" type="datetimeFigureOut">
              <a:rPr lang="en-US" smtClean="0"/>
              <a:t>12/6/23</a:t>
            </a:fld>
            <a:endParaRPr lang="en-US"/>
          </a:p>
        </p:txBody>
      </p:sp>
      <p:sp>
        <p:nvSpPr>
          <p:cNvPr id="5" name="Footer Placeholder 4">
            <a:extLst>
              <a:ext uri="{FF2B5EF4-FFF2-40B4-BE49-F238E27FC236}">
                <a16:creationId xmlns:a16="http://schemas.microsoft.com/office/drawing/2014/main" id="{411FCF96-AE59-7243-94E7-E8E746926D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A7DCA9-A21A-9E42-85AC-FCDFED6D56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1C6C50-183A-BA49-AD6E-52861FCD96BC}" type="slidenum">
              <a:rPr lang="en-US" smtClean="0"/>
              <a:t>‹#›</a:t>
            </a:fld>
            <a:endParaRPr lang="en-US"/>
          </a:p>
        </p:txBody>
      </p:sp>
    </p:spTree>
    <p:extLst>
      <p:ext uri="{BB962C8B-B14F-4D97-AF65-F5344CB8AC3E}">
        <p14:creationId xmlns:p14="http://schemas.microsoft.com/office/powerpoint/2010/main" val="7293462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2" r:id="rId4"/>
    <p:sldLayoutId id="2147483652" r:id="rId5"/>
    <p:sldLayoutId id="2147483665" r:id="rId6"/>
    <p:sldLayoutId id="2147483675" r:id="rId7"/>
    <p:sldLayoutId id="2147483667" r:id="rId8"/>
    <p:sldLayoutId id="2147483668" r:id="rId9"/>
    <p:sldLayoutId id="2147483670" r:id="rId10"/>
    <p:sldLayoutId id="2147483673" r:id="rId11"/>
    <p:sldLayoutId id="2147483674" r:id="rId12"/>
    <p:sldLayoutId id="2147483672" r:id="rId13"/>
    <p:sldLayoutId id="2147483671" r:id="rId14"/>
    <p:sldLayoutId id="2147483658" r:id="rId15"/>
    <p:sldLayoutId id="2147483666" r:id="rId16"/>
    <p:sldLayoutId id="2147483653" r:id="rId17"/>
    <p:sldLayoutId id="2147483664" r:id="rId18"/>
    <p:sldLayoutId id="2147483661" r:id="rId19"/>
    <p:sldLayoutId id="2147483669" r:id="rId20"/>
    <p:sldLayoutId id="2147483663" r:id="rId21"/>
    <p:sldLayoutId id="2147483659" r:id="rId22"/>
    <p:sldLayoutId id="2147483660" r:id="rId23"/>
    <p:sldLayoutId id="2147483656" r:id="rId24"/>
    <p:sldLayoutId id="2147483657" r:id="rId25"/>
    <p:sldLayoutId id="2147483676" r:id="rId26"/>
  </p:sldLayoutIdLst>
  <p:txStyles>
    <p:titleStyle>
      <a:lvl1pPr algn="l" defTabSz="914400" rtl="0" eaLnBrk="1" latinLnBrk="0" hangingPunct="1">
        <a:lnSpc>
          <a:spcPct val="90000"/>
        </a:lnSpc>
        <a:spcBef>
          <a:spcPct val="0"/>
        </a:spcBef>
        <a:buNone/>
        <a:defRPr sz="4400" b="1" kern="1200">
          <a:solidFill>
            <a:srgbClr val="BB000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BB0000"/>
        </a:buClr>
        <a:buFont typeface="Wingdings" pitchFamily="2" charset="2"/>
        <a:buChar char="ü"/>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hyperlink" Target="mailto:ann.mcalearney@osumc.edu"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59270-5210-2043-A527-9F7686739421}"/>
              </a:ext>
            </a:extLst>
          </p:cNvPr>
          <p:cNvSpPr>
            <a:spLocks noGrp="1"/>
          </p:cNvSpPr>
          <p:nvPr>
            <p:ph type="ctrTitle"/>
          </p:nvPr>
        </p:nvSpPr>
        <p:spPr>
          <a:xfrm>
            <a:off x="5372101" y="2185988"/>
            <a:ext cx="6666018" cy="2757487"/>
          </a:xfrm>
        </p:spPr>
        <p:txBody>
          <a:bodyPr>
            <a:normAutofit/>
          </a:bodyPr>
          <a:lstStyle/>
          <a:p>
            <a:r>
              <a:rPr lang="en-US" dirty="0"/>
              <a:t>Tiered </a:t>
            </a:r>
            <a:br>
              <a:rPr lang="en-US" dirty="0"/>
            </a:br>
            <a:r>
              <a:rPr lang="en-US" dirty="0"/>
              <a:t>Huddles</a:t>
            </a:r>
          </a:p>
        </p:txBody>
      </p:sp>
    </p:spTree>
    <p:extLst>
      <p:ext uri="{BB962C8B-B14F-4D97-AF65-F5344CB8AC3E}">
        <p14:creationId xmlns:p14="http://schemas.microsoft.com/office/powerpoint/2010/main" val="67762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C470-90B7-7C49-8F9C-59DA6EEA0DD4}"/>
              </a:ext>
            </a:extLst>
          </p:cNvPr>
          <p:cNvSpPr>
            <a:spLocks noGrp="1"/>
          </p:cNvSpPr>
          <p:nvPr>
            <p:ph type="title"/>
          </p:nvPr>
        </p:nvSpPr>
        <p:spPr/>
        <p:txBody>
          <a:bodyPr>
            <a:normAutofit/>
          </a:bodyPr>
          <a:lstStyle/>
          <a:p>
            <a:r>
              <a:rPr lang="en-US" dirty="0"/>
              <a:t>Designing Tiered Team Huddles: Huddle leader, continued</a:t>
            </a:r>
          </a:p>
        </p:txBody>
      </p:sp>
      <p:sp>
        <p:nvSpPr>
          <p:cNvPr id="3" name="Content Placeholder 2">
            <a:extLst>
              <a:ext uri="{FF2B5EF4-FFF2-40B4-BE49-F238E27FC236}">
                <a16:creationId xmlns:a16="http://schemas.microsoft.com/office/drawing/2014/main" id="{B52F7A8D-1804-4C40-91A4-5383661017D8}"/>
              </a:ext>
            </a:extLst>
          </p:cNvPr>
          <p:cNvSpPr>
            <a:spLocks noGrp="1"/>
          </p:cNvSpPr>
          <p:nvPr>
            <p:ph idx="1"/>
          </p:nvPr>
        </p:nvSpPr>
        <p:spPr>
          <a:xfrm>
            <a:off x="838200" y="1825625"/>
            <a:ext cx="6416040" cy="4667250"/>
          </a:xfrm>
        </p:spPr>
        <p:txBody>
          <a:bodyPr>
            <a:noAutofit/>
          </a:bodyPr>
          <a:lstStyle/>
          <a:p>
            <a:pPr marL="349250" indent="-349250">
              <a:lnSpc>
                <a:spcPct val="100000"/>
              </a:lnSpc>
            </a:pPr>
            <a:r>
              <a:rPr lang="en-US" b="1" dirty="0"/>
              <a:t>Communication: </a:t>
            </a:r>
            <a:r>
              <a:rPr lang="en-US" dirty="0"/>
              <a:t>Communicating action items and recommendations to tiers above and below</a:t>
            </a:r>
            <a:endParaRPr lang="en-US" b="1" dirty="0"/>
          </a:p>
          <a:p>
            <a:pPr marL="349250" indent="-349250">
              <a:lnSpc>
                <a:spcPct val="100000"/>
              </a:lnSpc>
            </a:pPr>
            <a:r>
              <a:rPr lang="en-US" b="1" dirty="0"/>
              <a:t>Resource management: </a:t>
            </a:r>
            <a:r>
              <a:rPr lang="en-US" dirty="0"/>
              <a:t>Proposing a list of team member roles (e.g., notetaker) and responsibilities to keep Tiered Team Huddles on task</a:t>
            </a:r>
          </a:p>
          <a:p>
            <a:endParaRPr lang="en-US" sz="2800" dirty="0"/>
          </a:p>
          <a:p>
            <a:pPr marL="0" indent="0">
              <a:buNone/>
            </a:pPr>
            <a:endParaRPr lang="en-US" sz="3600" dirty="0"/>
          </a:p>
        </p:txBody>
      </p:sp>
      <p:pic>
        <p:nvPicPr>
          <p:cNvPr id="5" name="Graphic 4" descr="A simple illustration of a flowchart.">
            <a:extLst>
              <a:ext uri="{FF2B5EF4-FFF2-40B4-BE49-F238E27FC236}">
                <a16:creationId xmlns:a16="http://schemas.microsoft.com/office/drawing/2014/main" id="{908BAC48-F39E-8346-A778-6BED534A49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86650" y="1825625"/>
            <a:ext cx="3867150" cy="3867150"/>
          </a:xfrm>
          <a:prstGeom prst="rect">
            <a:avLst/>
          </a:prstGeom>
        </p:spPr>
      </p:pic>
    </p:spTree>
    <p:extLst>
      <p:ext uri="{BB962C8B-B14F-4D97-AF65-F5344CB8AC3E}">
        <p14:creationId xmlns:p14="http://schemas.microsoft.com/office/powerpoint/2010/main" val="1339881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5F5D-D006-D244-9F2E-4FE4E9DB2C8E}"/>
              </a:ext>
            </a:extLst>
          </p:cNvPr>
          <p:cNvSpPr>
            <a:spLocks noGrp="1"/>
          </p:cNvSpPr>
          <p:nvPr>
            <p:ph type="title"/>
          </p:nvPr>
        </p:nvSpPr>
        <p:spPr/>
        <p:txBody>
          <a:bodyPr>
            <a:normAutofit/>
          </a:bodyPr>
          <a:lstStyle/>
          <a:p>
            <a:r>
              <a:rPr lang="en-US" dirty="0"/>
              <a:t>Designing Tiered Team Huddles: Huddle objectives</a:t>
            </a:r>
          </a:p>
        </p:txBody>
      </p:sp>
      <p:sp>
        <p:nvSpPr>
          <p:cNvPr id="3" name="Content Placeholder 2">
            <a:extLst>
              <a:ext uri="{FF2B5EF4-FFF2-40B4-BE49-F238E27FC236}">
                <a16:creationId xmlns:a16="http://schemas.microsoft.com/office/drawing/2014/main" id="{91EE1A3E-774D-E34A-969B-1A4F4B0EDE86}"/>
              </a:ext>
            </a:extLst>
          </p:cNvPr>
          <p:cNvSpPr>
            <a:spLocks noGrp="1"/>
          </p:cNvSpPr>
          <p:nvPr>
            <p:ph idx="1"/>
          </p:nvPr>
        </p:nvSpPr>
        <p:spPr>
          <a:xfrm>
            <a:off x="838200" y="1825625"/>
            <a:ext cx="9528810" cy="4351338"/>
          </a:xfrm>
        </p:spPr>
        <p:txBody>
          <a:bodyPr>
            <a:normAutofit/>
          </a:bodyPr>
          <a:lstStyle/>
          <a:p>
            <a:pPr marL="0" indent="0">
              <a:lnSpc>
                <a:spcPct val="100000"/>
              </a:lnSpc>
              <a:buNone/>
            </a:pPr>
            <a:r>
              <a:rPr lang="en-US" dirty="0"/>
              <a:t>Identify the specific topics that will be discussed during the huddle. Some of the major topics for frontline staff may include:</a:t>
            </a:r>
          </a:p>
          <a:p>
            <a:pPr marL="809625" lvl="1" indent="-352425">
              <a:lnSpc>
                <a:spcPct val="100000"/>
              </a:lnSpc>
            </a:pPr>
            <a:r>
              <a:rPr lang="en-US" dirty="0"/>
              <a:t>Current and anticipated staffing needs</a:t>
            </a:r>
          </a:p>
          <a:p>
            <a:pPr marL="809625" lvl="1" indent="-352425">
              <a:lnSpc>
                <a:spcPct val="100000"/>
              </a:lnSpc>
            </a:pPr>
            <a:r>
              <a:rPr lang="en-US" dirty="0"/>
              <a:t>Bed occupancy</a:t>
            </a:r>
          </a:p>
          <a:p>
            <a:pPr marL="809625" lvl="1" indent="-352425">
              <a:lnSpc>
                <a:spcPct val="100000"/>
              </a:lnSpc>
            </a:pPr>
            <a:r>
              <a:rPr lang="en-US" dirty="0"/>
              <a:t>Number of HAIs or standardized HAI rate</a:t>
            </a:r>
            <a:br>
              <a:rPr lang="en-US" dirty="0"/>
            </a:br>
            <a:endParaRPr lang="en-US" dirty="0"/>
          </a:p>
          <a:p>
            <a:pPr marL="0" indent="0">
              <a:buNone/>
            </a:pPr>
            <a:endParaRPr lang="en-US" dirty="0"/>
          </a:p>
        </p:txBody>
      </p:sp>
      <p:pic>
        <p:nvPicPr>
          <p:cNvPr id="4" name="Picture 3" descr="An illustration of a woman holding an oversized pen.">
            <a:extLst>
              <a:ext uri="{FF2B5EF4-FFF2-40B4-BE49-F238E27FC236}">
                <a16:creationId xmlns:a16="http://schemas.microsoft.com/office/drawing/2014/main" id="{D7987B5F-567A-2A46-A2DB-D32EB0B5D0B1}"/>
              </a:ext>
            </a:extLst>
          </p:cNvPr>
          <p:cNvPicPr>
            <a:picLocks noChangeAspect="1"/>
          </p:cNvPicPr>
          <p:nvPr/>
        </p:nvPicPr>
        <p:blipFill>
          <a:blip r:embed="rId2"/>
          <a:stretch>
            <a:fillRect/>
          </a:stretch>
        </p:blipFill>
        <p:spPr>
          <a:xfrm>
            <a:off x="8773610" y="3227877"/>
            <a:ext cx="2160559" cy="3084023"/>
          </a:xfrm>
          <a:prstGeom prst="rect">
            <a:avLst/>
          </a:prstGeom>
        </p:spPr>
      </p:pic>
    </p:spTree>
    <p:extLst>
      <p:ext uri="{BB962C8B-B14F-4D97-AF65-F5344CB8AC3E}">
        <p14:creationId xmlns:p14="http://schemas.microsoft.com/office/powerpoint/2010/main" val="2717320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57D0-2852-B041-B204-401B9FA822CC}"/>
              </a:ext>
            </a:extLst>
          </p:cNvPr>
          <p:cNvSpPr>
            <a:spLocks noGrp="1"/>
          </p:cNvSpPr>
          <p:nvPr>
            <p:ph type="title"/>
          </p:nvPr>
        </p:nvSpPr>
        <p:spPr/>
        <p:txBody>
          <a:bodyPr>
            <a:normAutofit/>
          </a:bodyPr>
          <a:lstStyle/>
          <a:p>
            <a:r>
              <a:rPr lang="en-US" dirty="0"/>
              <a:t>Designing Tiered Team Huddles: Creating a huddle</a:t>
            </a:r>
          </a:p>
        </p:txBody>
      </p:sp>
      <p:sp>
        <p:nvSpPr>
          <p:cNvPr id="3" name="Content Placeholder 2">
            <a:extLst>
              <a:ext uri="{FF2B5EF4-FFF2-40B4-BE49-F238E27FC236}">
                <a16:creationId xmlns:a16="http://schemas.microsoft.com/office/drawing/2014/main" id="{3E1FE70A-C5EB-AB43-8542-6E66FAAB6B1C}"/>
              </a:ext>
            </a:extLst>
          </p:cNvPr>
          <p:cNvSpPr>
            <a:spLocks noGrp="1"/>
          </p:cNvSpPr>
          <p:nvPr>
            <p:ph idx="1"/>
          </p:nvPr>
        </p:nvSpPr>
        <p:spPr/>
        <p:txBody>
          <a:bodyPr>
            <a:noAutofit/>
          </a:bodyPr>
          <a:lstStyle/>
          <a:p>
            <a:pPr marL="349250" indent="-349250">
              <a:lnSpc>
                <a:spcPct val="100000"/>
              </a:lnSpc>
            </a:pPr>
            <a:r>
              <a:rPr lang="en-US" sz="2800" b="1" dirty="0"/>
              <a:t>Establish meeting rules: </a:t>
            </a:r>
            <a:r>
              <a:rPr lang="en-US" sz="2800" dirty="0"/>
              <a:t>Lay out ground rules for participating in Tiered Team Huddles and make team members feel that their opinions matter.</a:t>
            </a:r>
          </a:p>
          <a:p>
            <a:pPr marL="349250" indent="-349250">
              <a:lnSpc>
                <a:spcPct val="100000"/>
              </a:lnSpc>
            </a:pPr>
            <a:r>
              <a:rPr lang="en-US" sz="2800" b="1" dirty="0"/>
              <a:t>Establish etiquette: </a:t>
            </a:r>
            <a:r>
              <a:rPr lang="en-US" sz="2800" dirty="0"/>
              <a:t>Establish ground rules and specify when team members can vocalize their concerns.</a:t>
            </a:r>
          </a:p>
          <a:p>
            <a:pPr marL="349250" indent="-349250">
              <a:lnSpc>
                <a:spcPct val="100000"/>
              </a:lnSpc>
            </a:pPr>
            <a:r>
              <a:rPr lang="en-US" sz="2800" b="1" dirty="0"/>
              <a:t>Plan for conflict resolution: </a:t>
            </a:r>
            <a:r>
              <a:rPr lang="en-US" sz="2800" dirty="0"/>
              <a:t>Individuals should understand who they should turn to in order to resolve conflicts.</a:t>
            </a:r>
          </a:p>
        </p:txBody>
      </p:sp>
    </p:spTree>
    <p:extLst>
      <p:ext uri="{BB962C8B-B14F-4D97-AF65-F5344CB8AC3E}">
        <p14:creationId xmlns:p14="http://schemas.microsoft.com/office/powerpoint/2010/main" val="289015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57D0-2852-B041-B204-401B9FA822CC}"/>
              </a:ext>
            </a:extLst>
          </p:cNvPr>
          <p:cNvSpPr>
            <a:spLocks noGrp="1"/>
          </p:cNvSpPr>
          <p:nvPr>
            <p:ph type="title"/>
          </p:nvPr>
        </p:nvSpPr>
        <p:spPr/>
        <p:txBody>
          <a:bodyPr>
            <a:normAutofit/>
          </a:bodyPr>
          <a:lstStyle/>
          <a:p>
            <a:r>
              <a:rPr lang="en-US" dirty="0"/>
              <a:t>Designing Tiered Team Huddles: Creating a huddle, continued</a:t>
            </a:r>
          </a:p>
        </p:txBody>
      </p:sp>
      <p:sp>
        <p:nvSpPr>
          <p:cNvPr id="3" name="Content Placeholder 2">
            <a:extLst>
              <a:ext uri="{FF2B5EF4-FFF2-40B4-BE49-F238E27FC236}">
                <a16:creationId xmlns:a16="http://schemas.microsoft.com/office/drawing/2014/main" id="{3E1FE70A-C5EB-AB43-8542-6E66FAAB6B1C}"/>
              </a:ext>
            </a:extLst>
          </p:cNvPr>
          <p:cNvSpPr>
            <a:spLocks noGrp="1"/>
          </p:cNvSpPr>
          <p:nvPr>
            <p:ph idx="1"/>
          </p:nvPr>
        </p:nvSpPr>
        <p:spPr>
          <a:xfrm>
            <a:off x="838200" y="1825625"/>
            <a:ext cx="6348413" cy="4351338"/>
          </a:xfrm>
        </p:spPr>
        <p:txBody>
          <a:bodyPr>
            <a:normAutofit/>
          </a:bodyPr>
          <a:lstStyle/>
          <a:p>
            <a:pPr marL="349250" indent="-349250">
              <a:lnSpc>
                <a:spcPct val="100000"/>
              </a:lnSpc>
            </a:pPr>
            <a:r>
              <a:rPr lang="en-US" sz="2800" b="1" dirty="0"/>
              <a:t>Make time for follow-up: </a:t>
            </a:r>
            <a:r>
              <a:rPr lang="en-US" sz="2800" dirty="0"/>
              <a:t>Make time during the huddle to close the loop on previous issues that still need to be resolved.</a:t>
            </a:r>
          </a:p>
          <a:p>
            <a:pPr marL="349250" indent="-349250">
              <a:lnSpc>
                <a:spcPct val="100000"/>
              </a:lnSpc>
            </a:pPr>
            <a:r>
              <a:rPr lang="en-US" sz="2800" b="1" dirty="0"/>
              <a:t>Celebrate accomplishments: </a:t>
            </a:r>
            <a:r>
              <a:rPr lang="en-US" sz="2800" dirty="0"/>
              <a:t>Celebrate small wins when one or more team members go above and beyond to prevent an HAI.</a:t>
            </a:r>
          </a:p>
          <a:p>
            <a:endParaRPr lang="en-US" dirty="0"/>
          </a:p>
        </p:txBody>
      </p:sp>
      <p:pic>
        <p:nvPicPr>
          <p:cNvPr id="7" name="Graphic 6" descr="An illustration of three abstract people with a light bulb over their heads to represent a brainstorm.">
            <a:extLst>
              <a:ext uri="{FF2B5EF4-FFF2-40B4-BE49-F238E27FC236}">
                <a16:creationId xmlns:a16="http://schemas.microsoft.com/office/drawing/2014/main" id="{E318BE0E-1AC8-0344-93B7-26B30152B6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29550" y="2077244"/>
            <a:ext cx="3524250" cy="3524250"/>
          </a:xfrm>
          <a:prstGeom prst="rect">
            <a:avLst/>
          </a:prstGeom>
        </p:spPr>
      </p:pic>
    </p:spTree>
    <p:extLst>
      <p:ext uri="{BB962C8B-B14F-4D97-AF65-F5344CB8AC3E}">
        <p14:creationId xmlns:p14="http://schemas.microsoft.com/office/powerpoint/2010/main" val="1613613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C36E-FE8A-C843-B393-2806959D9949}"/>
              </a:ext>
            </a:extLst>
          </p:cNvPr>
          <p:cNvSpPr>
            <a:spLocks noGrp="1"/>
          </p:cNvSpPr>
          <p:nvPr>
            <p:ph type="title"/>
          </p:nvPr>
        </p:nvSpPr>
        <p:spPr/>
        <p:txBody>
          <a:bodyPr/>
          <a:lstStyle/>
          <a:p>
            <a:r>
              <a:rPr lang="en-US" dirty="0"/>
              <a:t>Huddle Assessment Form</a:t>
            </a:r>
          </a:p>
        </p:txBody>
      </p:sp>
      <p:sp>
        <p:nvSpPr>
          <p:cNvPr id="5" name="Content Placeholder 4">
            <a:extLst>
              <a:ext uri="{FF2B5EF4-FFF2-40B4-BE49-F238E27FC236}">
                <a16:creationId xmlns:a16="http://schemas.microsoft.com/office/drawing/2014/main" id="{0300AE2C-8BB8-8246-8A2D-9D68F9A2E7CC}"/>
              </a:ext>
            </a:extLst>
          </p:cNvPr>
          <p:cNvSpPr>
            <a:spLocks noGrp="1"/>
          </p:cNvSpPr>
          <p:nvPr>
            <p:ph sz="quarter" idx="4"/>
          </p:nvPr>
        </p:nvSpPr>
        <p:spPr>
          <a:xfrm>
            <a:off x="6172200" y="1690688"/>
            <a:ext cx="5183188" cy="4498975"/>
          </a:xfrm>
        </p:spPr>
        <p:txBody>
          <a:bodyPr>
            <a:noAutofit/>
          </a:bodyPr>
          <a:lstStyle/>
          <a:p>
            <a:pPr marL="349250" indent="-349250">
              <a:lnSpc>
                <a:spcPct val="100000"/>
              </a:lnSpc>
            </a:pPr>
            <a:r>
              <a:rPr lang="en-US" dirty="0"/>
              <a:t>Use this form to observe multiple team huddles </a:t>
            </a:r>
            <a:br>
              <a:rPr lang="en-US" dirty="0"/>
            </a:br>
            <a:r>
              <a:rPr lang="en-US" dirty="0"/>
              <a:t>in order to provide feedback and to identify opportunities to make the huddle process more efficient.</a:t>
            </a:r>
          </a:p>
          <a:p>
            <a:pPr>
              <a:lnSpc>
                <a:spcPct val="100000"/>
              </a:lnSpc>
            </a:pPr>
            <a:endParaRPr lang="en-US" sz="2800" dirty="0"/>
          </a:p>
        </p:txBody>
      </p:sp>
      <p:pic>
        <p:nvPicPr>
          <p:cNvPr id="4" name="Picture 3" descr="A small version of the paper huddle assessment form.">
            <a:extLst>
              <a:ext uri="{FF2B5EF4-FFF2-40B4-BE49-F238E27FC236}">
                <a16:creationId xmlns:a16="http://schemas.microsoft.com/office/drawing/2014/main" id="{30510B35-80FF-924D-82A2-7A9FC9D70A71}"/>
              </a:ext>
            </a:extLst>
          </p:cNvPr>
          <p:cNvPicPr>
            <a:picLocks noChangeAspect="1"/>
          </p:cNvPicPr>
          <p:nvPr/>
        </p:nvPicPr>
        <p:blipFill>
          <a:blip r:embed="rId2"/>
          <a:srcRect/>
          <a:stretch/>
        </p:blipFill>
        <p:spPr>
          <a:xfrm>
            <a:off x="1206499" y="1414894"/>
            <a:ext cx="3902708" cy="5050564"/>
          </a:xfrm>
          <a:prstGeom prst="rect">
            <a:avLst/>
          </a:prstGeom>
        </p:spPr>
      </p:pic>
      <p:sp>
        <p:nvSpPr>
          <p:cNvPr id="7" name="Rectangle 6">
            <a:extLst>
              <a:ext uri="{FF2B5EF4-FFF2-40B4-BE49-F238E27FC236}">
                <a16:creationId xmlns:a16="http://schemas.microsoft.com/office/drawing/2014/main" id="{5D9EC939-2E7A-E448-8E77-EF377F92EDE9}"/>
              </a:ext>
              <a:ext uri="{C183D7F6-B498-43B3-948B-1728B52AA6E4}">
                <adec:decorative xmlns:adec="http://schemas.microsoft.com/office/drawing/2017/decorative" val="1"/>
              </a:ext>
            </a:extLst>
          </p:cNvPr>
          <p:cNvSpPr/>
          <p:nvPr/>
        </p:nvSpPr>
        <p:spPr>
          <a:xfrm>
            <a:off x="1206500" y="1528763"/>
            <a:ext cx="3902710" cy="484346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424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C36E-FE8A-C843-B393-2806959D9949}"/>
              </a:ext>
            </a:extLst>
          </p:cNvPr>
          <p:cNvSpPr>
            <a:spLocks noGrp="1"/>
          </p:cNvSpPr>
          <p:nvPr>
            <p:ph type="title"/>
          </p:nvPr>
        </p:nvSpPr>
        <p:spPr/>
        <p:txBody>
          <a:bodyPr/>
          <a:lstStyle/>
          <a:p>
            <a:r>
              <a:rPr lang="en-US" dirty="0"/>
              <a:t>Tiered Team Huddles Case Study</a:t>
            </a:r>
          </a:p>
        </p:txBody>
      </p:sp>
      <p:sp>
        <p:nvSpPr>
          <p:cNvPr id="5" name="Content Placeholder 4">
            <a:extLst>
              <a:ext uri="{FF2B5EF4-FFF2-40B4-BE49-F238E27FC236}">
                <a16:creationId xmlns:a16="http://schemas.microsoft.com/office/drawing/2014/main" id="{0300AE2C-8BB8-8246-8A2D-9D68F9A2E7CC}"/>
              </a:ext>
            </a:extLst>
          </p:cNvPr>
          <p:cNvSpPr>
            <a:spLocks noGrp="1"/>
          </p:cNvSpPr>
          <p:nvPr>
            <p:ph sz="quarter" idx="4"/>
          </p:nvPr>
        </p:nvSpPr>
        <p:spPr>
          <a:xfrm>
            <a:off x="6172199" y="1690688"/>
            <a:ext cx="5549901" cy="4498975"/>
          </a:xfrm>
        </p:spPr>
        <p:txBody>
          <a:bodyPr>
            <a:noAutofit/>
          </a:bodyPr>
          <a:lstStyle/>
          <a:p>
            <a:pPr marL="349250" indent="-349250">
              <a:lnSpc>
                <a:spcPct val="100000"/>
              </a:lnSpc>
            </a:pPr>
            <a:r>
              <a:rPr lang="en-US" sz="2800" dirty="0"/>
              <a:t>Read the Tiered Team Huddle case study and discuss with your team members how you would answer the questions found in the activity.</a:t>
            </a:r>
          </a:p>
          <a:p>
            <a:pPr marL="349250" indent="-349250">
              <a:lnSpc>
                <a:spcPct val="100000"/>
              </a:lnSpc>
            </a:pPr>
            <a:r>
              <a:rPr lang="en-US" sz="2800" dirty="0"/>
              <a:t>Use this activity as an opportunity to engage team members in a dialogue about ways to improve huddle processes.</a:t>
            </a:r>
            <a:endParaRPr lang="en-US" sz="2400" dirty="0"/>
          </a:p>
        </p:txBody>
      </p:sp>
      <p:pic>
        <p:nvPicPr>
          <p:cNvPr id="6" name="Picture 5" descr="A small version of the tiered huddles case study.">
            <a:extLst>
              <a:ext uri="{FF2B5EF4-FFF2-40B4-BE49-F238E27FC236}">
                <a16:creationId xmlns:a16="http://schemas.microsoft.com/office/drawing/2014/main" id="{4AF058B9-71B7-1448-B6DC-F6772C794E8B}"/>
              </a:ext>
            </a:extLst>
          </p:cNvPr>
          <p:cNvPicPr>
            <a:picLocks noChangeAspect="1"/>
          </p:cNvPicPr>
          <p:nvPr/>
        </p:nvPicPr>
        <p:blipFill>
          <a:blip r:embed="rId2"/>
          <a:srcRect/>
          <a:stretch/>
        </p:blipFill>
        <p:spPr>
          <a:xfrm>
            <a:off x="1206499" y="1450104"/>
            <a:ext cx="3902709" cy="5050565"/>
          </a:xfrm>
          <a:prstGeom prst="rect">
            <a:avLst/>
          </a:prstGeom>
        </p:spPr>
      </p:pic>
      <p:sp>
        <p:nvSpPr>
          <p:cNvPr id="7" name="Rectangle 6">
            <a:extLst>
              <a:ext uri="{FF2B5EF4-FFF2-40B4-BE49-F238E27FC236}">
                <a16:creationId xmlns:a16="http://schemas.microsoft.com/office/drawing/2014/main" id="{5D9EC939-2E7A-E448-8E77-EF377F92EDE9}"/>
              </a:ext>
              <a:ext uri="{C183D7F6-B498-43B3-948B-1728B52AA6E4}">
                <adec:decorative xmlns:adec="http://schemas.microsoft.com/office/drawing/2017/decorative" val="1"/>
              </a:ext>
            </a:extLst>
          </p:cNvPr>
          <p:cNvSpPr/>
          <p:nvPr/>
        </p:nvSpPr>
        <p:spPr>
          <a:xfrm>
            <a:off x="1206500" y="1528763"/>
            <a:ext cx="3902710" cy="484346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177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0AFF8-EE19-434A-BFD0-B1E8FB02BB1B}"/>
              </a:ext>
            </a:extLst>
          </p:cNvPr>
          <p:cNvSpPr>
            <a:spLocks noGrp="1"/>
          </p:cNvSpPr>
          <p:nvPr>
            <p:ph type="title"/>
          </p:nvPr>
        </p:nvSpPr>
        <p:spPr/>
        <p:txBody>
          <a:bodyPr/>
          <a:lstStyle/>
          <a:p>
            <a:r>
              <a:rPr lang="en-US" dirty="0"/>
              <a:t>Tiered Team Huddles implementation considerations</a:t>
            </a:r>
          </a:p>
        </p:txBody>
      </p:sp>
      <p:sp>
        <p:nvSpPr>
          <p:cNvPr id="3" name="Content Placeholder 2">
            <a:extLst>
              <a:ext uri="{FF2B5EF4-FFF2-40B4-BE49-F238E27FC236}">
                <a16:creationId xmlns:a16="http://schemas.microsoft.com/office/drawing/2014/main" id="{B0211EEC-B755-C544-9B20-296B45DD6C75}"/>
              </a:ext>
            </a:extLst>
          </p:cNvPr>
          <p:cNvSpPr>
            <a:spLocks noGrp="1"/>
          </p:cNvSpPr>
          <p:nvPr>
            <p:ph idx="1"/>
          </p:nvPr>
        </p:nvSpPr>
        <p:spPr>
          <a:xfrm>
            <a:off x="838200" y="1825625"/>
            <a:ext cx="10515600" cy="4667250"/>
          </a:xfrm>
        </p:spPr>
        <p:txBody>
          <a:bodyPr>
            <a:normAutofit/>
          </a:bodyPr>
          <a:lstStyle/>
          <a:p>
            <a:pPr marL="0" indent="0">
              <a:lnSpc>
                <a:spcPct val="100000"/>
              </a:lnSpc>
              <a:buNone/>
            </a:pPr>
            <a:r>
              <a:rPr lang="en-US" dirty="0"/>
              <a:t>Consider the following strategies to ensure Tiered Team Huddles are implemented effectively:</a:t>
            </a:r>
            <a:br>
              <a:rPr lang="en-US" dirty="0"/>
            </a:br>
            <a:endParaRPr lang="en-US" dirty="0"/>
          </a:p>
          <a:p>
            <a:pPr marL="915988" lvl="1" indent="-458788">
              <a:lnSpc>
                <a:spcPct val="100000"/>
              </a:lnSpc>
            </a:pPr>
            <a:r>
              <a:rPr lang="en-US" sz="3200" dirty="0"/>
              <a:t>Have a communication plan</a:t>
            </a:r>
          </a:p>
          <a:p>
            <a:pPr marL="915988" lvl="1" indent="-458788">
              <a:lnSpc>
                <a:spcPct val="100000"/>
              </a:lnSpc>
            </a:pPr>
            <a:r>
              <a:rPr lang="en-US" sz="3200" dirty="0"/>
              <a:t>Provide incentives</a:t>
            </a:r>
          </a:p>
          <a:p>
            <a:pPr marL="915988" lvl="1" indent="-458788">
              <a:lnSpc>
                <a:spcPct val="100000"/>
              </a:lnSpc>
            </a:pPr>
            <a:r>
              <a:rPr lang="en-US" sz="3200" dirty="0"/>
              <a:t>Test processes</a:t>
            </a:r>
          </a:p>
          <a:p>
            <a:pPr marL="915988" lvl="1" indent="-458788">
              <a:lnSpc>
                <a:spcPct val="100000"/>
              </a:lnSpc>
            </a:pPr>
            <a:r>
              <a:rPr lang="en-US" sz="3200" dirty="0"/>
              <a:t>Establish a schedule</a:t>
            </a:r>
          </a:p>
        </p:txBody>
      </p:sp>
      <p:pic>
        <p:nvPicPr>
          <p:cNvPr id="5" name="Graphic 4" descr="An illustration of three abstract people with a conversation bubble over their heads.">
            <a:extLst>
              <a:ext uri="{FF2B5EF4-FFF2-40B4-BE49-F238E27FC236}">
                <a16:creationId xmlns:a16="http://schemas.microsoft.com/office/drawing/2014/main" id="{91395B3D-A2D5-1E4C-8570-458608AF00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86712" y="3311525"/>
            <a:ext cx="3181350" cy="3181350"/>
          </a:xfrm>
          <a:prstGeom prst="rect">
            <a:avLst/>
          </a:prstGeom>
        </p:spPr>
      </p:pic>
    </p:spTree>
    <p:extLst>
      <p:ext uri="{BB962C8B-B14F-4D97-AF65-F5344CB8AC3E}">
        <p14:creationId xmlns:p14="http://schemas.microsoft.com/office/powerpoint/2010/main" val="1335171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D6772-DB0F-AE4E-A3AC-FF62704AF7DE}"/>
              </a:ext>
            </a:extLst>
          </p:cNvPr>
          <p:cNvSpPr>
            <a:spLocks noGrp="1"/>
          </p:cNvSpPr>
          <p:nvPr>
            <p:ph type="title"/>
          </p:nvPr>
        </p:nvSpPr>
        <p:spPr/>
        <p:txBody>
          <a:bodyPr/>
          <a:lstStyle/>
          <a:p>
            <a:r>
              <a:rPr lang="en-US" dirty="0"/>
              <a:t>Tiered Team Huddles: Best practices</a:t>
            </a:r>
          </a:p>
        </p:txBody>
      </p:sp>
      <p:sp>
        <p:nvSpPr>
          <p:cNvPr id="3" name="Content Placeholder 2">
            <a:extLst>
              <a:ext uri="{FF2B5EF4-FFF2-40B4-BE49-F238E27FC236}">
                <a16:creationId xmlns:a16="http://schemas.microsoft.com/office/drawing/2014/main" id="{03A90F3B-1DDA-A640-9459-DB03E35EFC10}"/>
              </a:ext>
            </a:extLst>
          </p:cNvPr>
          <p:cNvSpPr>
            <a:spLocks noGrp="1"/>
          </p:cNvSpPr>
          <p:nvPr>
            <p:ph sz="half" idx="2"/>
          </p:nvPr>
        </p:nvSpPr>
        <p:spPr>
          <a:xfrm>
            <a:off x="836613" y="4498848"/>
            <a:ext cx="2517775" cy="1690814"/>
          </a:xfrm>
        </p:spPr>
        <p:txBody>
          <a:bodyPr>
            <a:noAutofit/>
          </a:bodyPr>
          <a:lstStyle/>
          <a:p>
            <a:pPr marL="0" indent="0" algn="ctr">
              <a:lnSpc>
                <a:spcPct val="100000"/>
              </a:lnSpc>
              <a:buNone/>
            </a:pPr>
            <a:r>
              <a:rPr lang="en-US" sz="2000" dirty="0"/>
              <a:t>Maintain a regular schedule</a:t>
            </a:r>
          </a:p>
        </p:txBody>
      </p:sp>
      <p:sp>
        <p:nvSpPr>
          <p:cNvPr id="12" name="Content Placeholder 2">
            <a:extLst>
              <a:ext uri="{FF2B5EF4-FFF2-40B4-BE49-F238E27FC236}">
                <a16:creationId xmlns:a16="http://schemas.microsoft.com/office/drawing/2014/main" id="{2FD790C7-4E54-B148-A0BE-6AB1887114CE}"/>
              </a:ext>
            </a:extLst>
          </p:cNvPr>
          <p:cNvSpPr txBox="1">
            <a:spLocks/>
          </p:cNvSpPr>
          <p:nvPr/>
        </p:nvSpPr>
        <p:spPr>
          <a:xfrm>
            <a:off x="3494286" y="4498848"/>
            <a:ext cx="251777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Use Huddles as an improvement activity, not just to report issues out</a:t>
            </a:r>
          </a:p>
        </p:txBody>
      </p:sp>
      <p:sp>
        <p:nvSpPr>
          <p:cNvPr id="15" name="Content Placeholder 2">
            <a:extLst>
              <a:ext uri="{FF2B5EF4-FFF2-40B4-BE49-F238E27FC236}">
                <a16:creationId xmlns:a16="http://schemas.microsoft.com/office/drawing/2014/main" id="{0B378E0A-7752-B444-ABE9-92328D00ACE3}"/>
              </a:ext>
            </a:extLst>
          </p:cNvPr>
          <p:cNvSpPr txBox="1">
            <a:spLocks/>
          </p:cNvSpPr>
          <p:nvPr/>
        </p:nvSpPr>
        <p:spPr>
          <a:xfrm>
            <a:off x="6151959" y="4498848"/>
            <a:ext cx="251777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Align Huddle objectives with broader organizational goals and priorities </a:t>
            </a:r>
          </a:p>
        </p:txBody>
      </p:sp>
      <p:sp>
        <p:nvSpPr>
          <p:cNvPr id="16" name="Content Placeholder 2">
            <a:extLst>
              <a:ext uri="{FF2B5EF4-FFF2-40B4-BE49-F238E27FC236}">
                <a16:creationId xmlns:a16="http://schemas.microsoft.com/office/drawing/2014/main" id="{E47D00B4-6AF7-4C44-A1B4-C97302F24733}"/>
              </a:ext>
            </a:extLst>
          </p:cNvPr>
          <p:cNvSpPr txBox="1">
            <a:spLocks/>
          </p:cNvSpPr>
          <p:nvPr/>
        </p:nvSpPr>
        <p:spPr>
          <a:xfrm>
            <a:off x="8809632" y="4486655"/>
            <a:ext cx="2517775" cy="2006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Keep track of Huddle attendees and invite individuals to your Huddle who can facilitate change</a:t>
            </a:r>
          </a:p>
        </p:txBody>
      </p:sp>
      <p:pic>
        <p:nvPicPr>
          <p:cNvPr id="11" name="Picture 10" descr="Four simple illustrations to represent the concepts on the slide: a checkmark in a circular arrow, a branching arrow, a target, and a person.">
            <a:extLst>
              <a:ext uri="{FF2B5EF4-FFF2-40B4-BE49-F238E27FC236}">
                <a16:creationId xmlns:a16="http://schemas.microsoft.com/office/drawing/2014/main" id="{7D5F6FD6-5C3B-704C-A4AA-A34BB3A8A2C2}"/>
              </a:ext>
            </a:extLst>
          </p:cNvPr>
          <p:cNvPicPr>
            <a:picLocks noChangeAspect="1"/>
          </p:cNvPicPr>
          <p:nvPr/>
        </p:nvPicPr>
        <p:blipFill rotWithShape="1">
          <a:blip r:embed="rId2"/>
          <a:srcRect b="41611"/>
          <a:stretch/>
        </p:blipFill>
        <p:spPr>
          <a:xfrm>
            <a:off x="687763" y="1690688"/>
            <a:ext cx="10928391" cy="2651760"/>
          </a:xfrm>
          <a:prstGeom prst="rect">
            <a:avLst/>
          </a:prstGeom>
        </p:spPr>
      </p:pic>
    </p:spTree>
    <p:extLst>
      <p:ext uri="{BB962C8B-B14F-4D97-AF65-F5344CB8AC3E}">
        <p14:creationId xmlns:p14="http://schemas.microsoft.com/office/powerpoint/2010/main" val="165443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2DEB-8AAD-544F-A2DE-00A61E676B6B}"/>
              </a:ext>
            </a:extLst>
          </p:cNvPr>
          <p:cNvSpPr>
            <a:spLocks noGrp="1"/>
          </p:cNvSpPr>
          <p:nvPr>
            <p:ph type="ctrTitle"/>
          </p:nvPr>
        </p:nvSpPr>
        <p:spPr>
          <a:xfrm>
            <a:off x="6096000" y="2514359"/>
            <a:ext cx="5942121" cy="2155177"/>
          </a:xfrm>
        </p:spPr>
        <p:txBody>
          <a:bodyPr>
            <a:normAutofit/>
          </a:bodyPr>
          <a:lstStyle/>
          <a:p>
            <a:r>
              <a:rPr lang="en-US" sz="5400" dirty="0">
                <a:solidFill>
                  <a:schemeClr val="tx1"/>
                </a:solidFill>
              </a:rPr>
              <a:t>Huddle Boards</a:t>
            </a:r>
          </a:p>
        </p:txBody>
      </p:sp>
    </p:spTree>
    <p:extLst>
      <p:ext uri="{BB962C8B-B14F-4D97-AF65-F5344CB8AC3E}">
        <p14:creationId xmlns:p14="http://schemas.microsoft.com/office/powerpoint/2010/main" val="2821098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78FA8E-7D0C-6D4D-B5DA-755412112D3D}"/>
              </a:ext>
            </a:extLst>
          </p:cNvPr>
          <p:cNvSpPr>
            <a:spLocks noGrp="1"/>
          </p:cNvSpPr>
          <p:nvPr>
            <p:ph type="title"/>
          </p:nvPr>
        </p:nvSpPr>
        <p:spPr/>
        <p:txBody>
          <a:bodyPr/>
          <a:lstStyle/>
          <a:p>
            <a:r>
              <a:rPr lang="en-US" dirty="0"/>
              <a:t>What is a Huddle Board?</a:t>
            </a:r>
          </a:p>
        </p:txBody>
      </p:sp>
      <p:sp>
        <p:nvSpPr>
          <p:cNvPr id="5" name="Content Placeholder 4">
            <a:extLst>
              <a:ext uri="{FF2B5EF4-FFF2-40B4-BE49-F238E27FC236}">
                <a16:creationId xmlns:a16="http://schemas.microsoft.com/office/drawing/2014/main" id="{F1877310-F6BD-7445-B271-375BBB5413F6}"/>
              </a:ext>
            </a:extLst>
          </p:cNvPr>
          <p:cNvSpPr>
            <a:spLocks noGrp="1"/>
          </p:cNvSpPr>
          <p:nvPr>
            <p:ph sz="half" idx="1"/>
          </p:nvPr>
        </p:nvSpPr>
        <p:spPr>
          <a:xfrm>
            <a:off x="838199" y="1825625"/>
            <a:ext cx="5347453" cy="4351338"/>
          </a:xfrm>
        </p:spPr>
        <p:txBody>
          <a:bodyPr>
            <a:noAutofit/>
          </a:bodyPr>
          <a:lstStyle/>
          <a:p>
            <a:pPr marL="0" indent="0">
              <a:lnSpc>
                <a:spcPct val="100000"/>
              </a:lnSpc>
              <a:buNone/>
            </a:pPr>
            <a:r>
              <a:rPr lang="en-US" sz="2800" dirty="0"/>
              <a:t>Huddle boards are used to document standard metrics:</a:t>
            </a:r>
          </a:p>
          <a:p>
            <a:pPr marL="349250" indent="-349250">
              <a:lnSpc>
                <a:spcPct val="100000"/>
              </a:lnSpc>
            </a:pPr>
            <a:r>
              <a:rPr lang="en-US" sz="2800" dirty="0"/>
              <a:t>Report and compare performance on organizational targets for HAI prevention</a:t>
            </a:r>
          </a:p>
          <a:p>
            <a:pPr marL="349250" indent="-349250">
              <a:lnSpc>
                <a:spcPct val="100000"/>
              </a:lnSpc>
            </a:pPr>
            <a:r>
              <a:rPr lang="en-US" sz="2800" dirty="0"/>
              <a:t>Tailor to the needs and objectives of each Tiered Huddle team</a:t>
            </a:r>
          </a:p>
        </p:txBody>
      </p:sp>
      <p:pic>
        <p:nvPicPr>
          <p:cNvPr id="7" name="Content Placeholder 6" descr="An example of a huddle board offers sections for new improvement opportunities, prioritizing improvement opportunities, work in progress, implemented improvements, and challenges.">
            <a:extLst>
              <a:ext uri="{FF2B5EF4-FFF2-40B4-BE49-F238E27FC236}">
                <a16:creationId xmlns:a16="http://schemas.microsoft.com/office/drawing/2014/main" id="{A5C308F9-1D45-5146-BE83-CF53CB633CE8}"/>
              </a:ext>
            </a:extLst>
          </p:cNvPr>
          <p:cNvPicPr>
            <a:picLocks noGrp="1" noChangeAspect="1"/>
          </p:cNvPicPr>
          <p:nvPr>
            <p:ph sz="half" idx="2"/>
          </p:nvPr>
        </p:nvPicPr>
        <p:blipFill>
          <a:blip r:embed="rId2"/>
          <a:srcRect/>
          <a:stretch/>
        </p:blipFill>
        <p:spPr>
          <a:xfrm>
            <a:off x="6185653" y="2003204"/>
            <a:ext cx="5584992" cy="4188744"/>
          </a:xfrm>
          <a:prstGeom prst="rect">
            <a:avLst/>
          </a:prstGeom>
          <a:ln>
            <a:solidFill>
              <a:schemeClr val="tx1"/>
            </a:solidFill>
          </a:ln>
        </p:spPr>
      </p:pic>
    </p:spTree>
    <p:extLst>
      <p:ext uri="{BB962C8B-B14F-4D97-AF65-F5344CB8AC3E}">
        <p14:creationId xmlns:p14="http://schemas.microsoft.com/office/powerpoint/2010/main" val="2790757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11C8-1E5B-7A4C-B59D-848C6679B782}"/>
              </a:ext>
            </a:extLst>
          </p:cNvPr>
          <p:cNvSpPr>
            <a:spLocks noGrp="1"/>
          </p:cNvSpPr>
          <p:nvPr>
            <p:ph type="title"/>
          </p:nvPr>
        </p:nvSpPr>
        <p:spPr/>
        <p:txBody>
          <a:bodyPr/>
          <a:lstStyle/>
          <a:p>
            <a:r>
              <a:rPr lang="en-US" dirty="0"/>
              <a:t>Introduction to Tiered Huddles</a:t>
            </a:r>
          </a:p>
        </p:txBody>
      </p:sp>
      <p:sp>
        <p:nvSpPr>
          <p:cNvPr id="3" name="Content Placeholder 2">
            <a:extLst>
              <a:ext uri="{FF2B5EF4-FFF2-40B4-BE49-F238E27FC236}">
                <a16:creationId xmlns:a16="http://schemas.microsoft.com/office/drawing/2014/main" id="{8825A2CB-7FA4-B540-AD58-C2BC0C2C51F0}"/>
              </a:ext>
            </a:extLst>
          </p:cNvPr>
          <p:cNvSpPr>
            <a:spLocks noGrp="1"/>
          </p:cNvSpPr>
          <p:nvPr>
            <p:ph idx="1"/>
          </p:nvPr>
        </p:nvSpPr>
        <p:spPr>
          <a:xfrm>
            <a:off x="838200" y="1690688"/>
            <a:ext cx="10515600" cy="4351338"/>
          </a:xfrm>
        </p:spPr>
        <p:txBody>
          <a:bodyPr>
            <a:noAutofit/>
          </a:bodyPr>
          <a:lstStyle/>
          <a:p>
            <a:pPr marL="0" indent="0">
              <a:lnSpc>
                <a:spcPct val="100000"/>
              </a:lnSpc>
              <a:buNone/>
            </a:pPr>
            <a:r>
              <a:rPr lang="en-US" sz="2800" dirty="0"/>
              <a:t>Tiered Huddles are daily meetings that occur across multiple levels (tiers) of leadership within an organization.</a:t>
            </a:r>
          </a:p>
          <a:p>
            <a:pPr marL="0" indent="0">
              <a:lnSpc>
                <a:spcPct val="100000"/>
              </a:lnSpc>
              <a:buNone/>
            </a:pPr>
            <a:endParaRPr lang="en-US" sz="2800" dirty="0"/>
          </a:p>
          <a:p>
            <a:pPr marL="0" indent="0">
              <a:lnSpc>
                <a:spcPct val="100000"/>
              </a:lnSpc>
              <a:buNone/>
            </a:pPr>
            <a:r>
              <a:rPr lang="en-US" sz="2800" dirty="0"/>
              <a:t>Team Huddles occur within each tier to:</a:t>
            </a:r>
          </a:p>
          <a:p>
            <a:pPr marL="349250" indent="-349250">
              <a:lnSpc>
                <a:spcPct val="100000"/>
              </a:lnSpc>
            </a:pPr>
            <a:r>
              <a:rPr lang="en-US" sz="2800" dirty="0"/>
              <a:t>Check the status of work</a:t>
            </a:r>
          </a:p>
          <a:p>
            <a:pPr marL="349250" indent="-349250">
              <a:lnSpc>
                <a:spcPct val="100000"/>
              </a:lnSpc>
            </a:pPr>
            <a:r>
              <a:rPr lang="en-US" sz="2800" dirty="0"/>
              <a:t>Identify problems</a:t>
            </a:r>
          </a:p>
          <a:p>
            <a:pPr marL="349250" indent="-349250">
              <a:lnSpc>
                <a:spcPct val="100000"/>
              </a:lnSpc>
            </a:pPr>
            <a:r>
              <a:rPr lang="en-US" sz="2800" dirty="0"/>
              <a:t>Take countermeasures such as escalation</a:t>
            </a:r>
          </a:p>
          <a:p>
            <a:pPr marL="349250" indent="-349250">
              <a:lnSpc>
                <a:spcPct val="100000"/>
              </a:lnSpc>
            </a:pPr>
            <a:r>
              <a:rPr lang="en-US" sz="2800" dirty="0"/>
              <a:t>Ensure that issues are addressed</a:t>
            </a:r>
          </a:p>
          <a:p>
            <a:pPr>
              <a:lnSpc>
                <a:spcPct val="100000"/>
              </a:lnSpc>
              <a:spcBef>
                <a:spcPts val="3000"/>
              </a:spcBef>
            </a:pPr>
            <a:endParaRPr lang="en-US" sz="1800" dirty="0"/>
          </a:p>
        </p:txBody>
      </p:sp>
    </p:spTree>
    <p:extLst>
      <p:ext uri="{BB962C8B-B14F-4D97-AF65-F5344CB8AC3E}">
        <p14:creationId xmlns:p14="http://schemas.microsoft.com/office/powerpoint/2010/main" val="21698725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76CD-345E-FB49-A3FC-6DAF9C047832}"/>
              </a:ext>
            </a:extLst>
          </p:cNvPr>
          <p:cNvSpPr>
            <a:spLocks noGrp="1"/>
          </p:cNvSpPr>
          <p:nvPr>
            <p:ph type="title"/>
          </p:nvPr>
        </p:nvSpPr>
        <p:spPr/>
        <p:txBody>
          <a:bodyPr/>
          <a:lstStyle/>
          <a:p>
            <a:r>
              <a:rPr lang="en-US" dirty="0"/>
              <a:t>Why use a Huddle Board?</a:t>
            </a:r>
          </a:p>
        </p:txBody>
      </p:sp>
      <p:sp>
        <p:nvSpPr>
          <p:cNvPr id="3" name="Content Placeholder 2">
            <a:extLst>
              <a:ext uri="{FF2B5EF4-FFF2-40B4-BE49-F238E27FC236}">
                <a16:creationId xmlns:a16="http://schemas.microsoft.com/office/drawing/2014/main" id="{741923B6-6735-8047-A65D-D0F0EF2EA7BC}"/>
              </a:ext>
            </a:extLst>
          </p:cNvPr>
          <p:cNvSpPr>
            <a:spLocks noGrp="1"/>
          </p:cNvSpPr>
          <p:nvPr>
            <p:ph sz="half" idx="1"/>
          </p:nvPr>
        </p:nvSpPr>
        <p:spPr/>
        <p:txBody>
          <a:bodyPr>
            <a:normAutofit/>
          </a:bodyPr>
          <a:lstStyle/>
          <a:p>
            <a:pPr marL="349250" indent="-349250">
              <a:lnSpc>
                <a:spcPct val="100000"/>
              </a:lnSpc>
            </a:pPr>
            <a:r>
              <a:rPr lang="en-US" sz="2800" b="1" dirty="0"/>
              <a:t>Provide structure and organization: </a:t>
            </a:r>
            <a:r>
              <a:rPr lang="en-US" sz="2800" dirty="0"/>
              <a:t>Without structure, Tiered Team Huddles can quickly become disorganized.</a:t>
            </a:r>
          </a:p>
          <a:p>
            <a:pPr marL="349250" indent="-349250">
              <a:lnSpc>
                <a:spcPct val="100000"/>
              </a:lnSpc>
            </a:pPr>
            <a:r>
              <a:rPr lang="en-US" sz="2800" b="1" dirty="0"/>
              <a:t>Identify problems </a:t>
            </a:r>
            <a:r>
              <a:rPr lang="en-US" sz="2800" dirty="0"/>
              <a:t>that require immediate resolution by frontline staff, managers, or hospital leadership.</a:t>
            </a:r>
          </a:p>
          <a:p>
            <a:endParaRPr lang="en-US" dirty="0"/>
          </a:p>
        </p:txBody>
      </p:sp>
      <p:pic>
        <p:nvPicPr>
          <p:cNvPr id="6" name="Content Placeholder 5" descr="A table offers multiple issues being tracked, such as serious safety events, CAUTIs and CLABSIs in the rows. The columns are filled with locations, such as ICU, 2N, 2S, and 3S. The table itself is filled in with illustrative numbers, mostly zeroes, ones, and twos.">
            <a:extLst>
              <a:ext uri="{FF2B5EF4-FFF2-40B4-BE49-F238E27FC236}">
                <a16:creationId xmlns:a16="http://schemas.microsoft.com/office/drawing/2014/main" id="{AA6AEF08-125B-F24D-A10A-0EA1A3F6D56D}"/>
              </a:ext>
            </a:extLst>
          </p:cNvPr>
          <p:cNvPicPr>
            <a:picLocks noGrp="1" noChangeAspect="1"/>
          </p:cNvPicPr>
          <p:nvPr>
            <p:ph sz="half" idx="2"/>
          </p:nvPr>
        </p:nvPicPr>
        <p:blipFill>
          <a:blip r:embed="rId2"/>
          <a:stretch>
            <a:fillRect/>
          </a:stretch>
        </p:blipFill>
        <p:spPr>
          <a:xfrm>
            <a:off x="6172200" y="1897191"/>
            <a:ext cx="5181600" cy="4208206"/>
          </a:xfrm>
          <a:prstGeom prst="rect">
            <a:avLst/>
          </a:prstGeom>
        </p:spPr>
      </p:pic>
    </p:spTree>
    <p:extLst>
      <p:ext uri="{BB962C8B-B14F-4D97-AF65-F5344CB8AC3E}">
        <p14:creationId xmlns:p14="http://schemas.microsoft.com/office/powerpoint/2010/main" val="1163465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576CD-345E-FB49-A3FC-6DAF9C047832}"/>
              </a:ext>
            </a:extLst>
          </p:cNvPr>
          <p:cNvSpPr>
            <a:spLocks noGrp="1"/>
          </p:cNvSpPr>
          <p:nvPr>
            <p:ph type="title"/>
          </p:nvPr>
        </p:nvSpPr>
        <p:spPr/>
        <p:txBody>
          <a:bodyPr/>
          <a:lstStyle/>
          <a:p>
            <a:r>
              <a:rPr lang="en-US" dirty="0"/>
              <a:t>More reasons to use a Huddle Board</a:t>
            </a:r>
          </a:p>
        </p:txBody>
      </p:sp>
      <p:sp>
        <p:nvSpPr>
          <p:cNvPr id="3" name="Content Placeholder 2">
            <a:extLst>
              <a:ext uri="{FF2B5EF4-FFF2-40B4-BE49-F238E27FC236}">
                <a16:creationId xmlns:a16="http://schemas.microsoft.com/office/drawing/2014/main" id="{741923B6-6735-8047-A65D-D0F0EF2EA7BC}"/>
              </a:ext>
            </a:extLst>
          </p:cNvPr>
          <p:cNvSpPr>
            <a:spLocks noGrp="1"/>
          </p:cNvSpPr>
          <p:nvPr>
            <p:ph sz="half" idx="1"/>
          </p:nvPr>
        </p:nvSpPr>
        <p:spPr>
          <a:xfrm>
            <a:off x="838200" y="1825625"/>
            <a:ext cx="5734050" cy="4351338"/>
          </a:xfrm>
        </p:spPr>
        <p:txBody>
          <a:bodyPr>
            <a:noAutofit/>
          </a:bodyPr>
          <a:lstStyle/>
          <a:p>
            <a:pPr marL="349250" indent="-349250">
              <a:lnSpc>
                <a:spcPct val="100000"/>
              </a:lnSpc>
            </a:pPr>
            <a:r>
              <a:rPr lang="en-US" sz="2800" b="1" dirty="0"/>
              <a:t>Uncover opportunities for improvement: </a:t>
            </a:r>
            <a:r>
              <a:rPr lang="en-US" sz="2800" dirty="0"/>
              <a:t>Keep track of key metrics on Huddle Boards to help identify opportunities to improve  care processes.</a:t>
            </a:r>
          </a:p>
          <a:p>
            <a:pPr marL="349250" indent="-349250">
              <a:lnSpc>
                <a:spcPct val="100000"/>
              </a:lnSpc>
            </a:pPr>
            <a:r>
              <a:rPr lang="en-US" sz="2800" b="1" dirty="0"/>
              <a:t>Customize your board: </a:t>
            </a:r>
            <a:r>
              <a:rPr lang="en-US" sz="2800" dirty="0"/>
              <a:t>Huddle Boards should make it easy for each team member to report issues on their unit.</a:t>
            </a:r>
          </a:p>
        </p:txBody>
      </p:sp>
      <p:pic>
        <p:nvPicPr>
          <p:cNvPr id="6" name="Content Placeholder 5" descr="A table offers multiple issues being tracked, such as serious safety events, CAUTIs and CLABSIs in the rows. The columns are filled with locations, such as ICU, 2N, 2S, and 3S. The table itself is filled in with illustrative numbers, mostly zeroes, ones, and twos.">
            <a:extLst>
              <a:ext uri="{FF2B5EF4-FFF2-40B4-BE49-F238E27FC236}">
                <a16:creationId xmlns:a16="http://schemas.microsoft.com/office/drawing/2014/main" id="{AA6AEF08-125B-F24D-A10A-0EA1A3F6D56D}"/>
              </a:ext>
            </a:extLst>
          </p:cNvPr>
          <p:cNvPicPr>
            <a:picLocks noGrp="1" noChangeAspect="1"/>
          </p:cNvPicPr>
          <p:nvPr>
            <p:ph sz="half" idx="2"/>
          </p:nvPr>
        </p:nvPicPr>
        <p:blipFill>
          <a:blip r:embed="rId2"/>
          <a:stretch>
            <a:fillRect/>
          </a:stretch>
        </p:blipFill>
        <p:spPr>
          <a:xfrm>
            <a:off x="6572250" y="1897191"/>
            <a:ext cx="5181600" cy="4208206"/>
          </a:xfrm>
          <a:prstGeom prst="rect">
            <a:avLst/>
          </a:prstGeom>
        </p:spPr>
      </p:pic>
    </p:spTree>
    <p:extLst>
      <p:ext uri="{BB962C8B-B14F-4D97-AF65-F5344CB8AC3E}">
        <p14:creationId xmlns:p14="http://schemas.microsoft.com/office/powerpoint/2010/main" val="3856443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F1AE9-36A4-2F4D-8C6F-47EADFC1B5BF}"/>
              </a:ext>
            </a:extLst>
          </p:cNvPr>
          <p:cNvSpPr>
            <a:spLocks noGrp="1"/>
          </p:cNvSpPr>
          <p:nvPr>
            <p:ph type="title"/>
          </p:nvPr>
        </p:nvSpPr>
        <p:spPr/>
        <p:txBody>
          <a:bodyPr/>
          <a:lstStyle/>
          <a:p>
            <a:r>
              <a:rPr lang="en-US" dirty="0"/>
              <a:t>How to create a Huddle Board</a:t>
            </a:r>
          </a:p>
        </p:txBody>
      </p:sp>
      <p:sp>
        <p:nvSpPr>
          <p:cNvPr id="5" name="Content Placeholder 4">
            <a:extLst>
              <a:ext uri="{FF2B5EF4-FFF2-40B4-BE49-F238E27FC236}">
                <a16:creationId xmlns:a16="http://schemas.microsoft.com/office/drawing/2014/main" id="{A98C4EBE-F449-0C48-9E08-C5F28AB2631A}"/>
              </a:ext>
            </a:extLst>
          </p:cNvPr>
          <p:cNvSpPr>
            <a:spLocks noGrp="1"/>
          </p:cNvSpPr>
          <p:nvPr>
            <p:ph idx="1"/>
          </p:nvPr>
        </p:nvSpPr>
        <p:spPr>
          <a:xfrm>
            <a:off x="838200" y="1825625"/>
            <a:ext cx="7005638" cy="4351338"/>
          </a:xfrm>
        </p:spPr>
        <p:txBody>
          <a:bodyPr>
            <a:normAutofit/>
          </a:bodyPr>
          <a:lstStyle/>
          <a:p>
            <a:pPr marL="349250" indent="-349250">
              <a:lnSpc>
                <a:spcPct val="100000"/>
              </a:lnSpc>
            </a:pPr>
            <a:r>
              <a:rPr lang="en-US" sz="2800" b="1" dirty="0"/>
              <a:t>Set goals: </a:t>
            </a:r>
            <a:r>
              <a:rPr lang="en-US" sz="2800" dirty="0"/>
              <a:t>Tiered Huddle team members should discuss and decide on which outcomes are most important to their tier.</a:t>
            </a:r>
          </a:p>
          <a:p>
            <a:pPr marL="349250" indent="-349250">
              <a:lnSpc>
                <a:spcPct val="100000"/>
              </a:lnSpc>
            </a:pPr>
            <a:r>
              <a:rPr lang="en-US" sz="2800" b="1" dirty="0"/>
              <a:t>Make sure goals are measurable </a:t>
            </a:r>
            <a:r>
              <a:rPr lang="en-US" sz="2800" dirty="0"/>
              <a:t>and updated regularly.</a:t>
            </a:r>
          </a:p>
          <a:p>
            <a:pPr marL="349250" indent="-349250">
              <a:lnSpc>
                <a:spcPct val="100000"/>
              </a:lnSpc>
            </a:pPr>
            <a:r>
              <a:rPr lang="en-US" sz="2800" b="1" dirty="0"/>
              <a:t>Assign responsibility: </a:t>
            </a:r>
            <a:r>
              <a:rPr lang="en-US" sz="2800" dirty="0"/>
              <a:t>Designate one team member to update the information on the Huddle Board on a daily basis.</a:t>
            </a:r>
            <a:endParaRPr lang="en-US" sz="3600" dirty="0"/>
          </a:p>
        </p:txBody>
      </p:sp>
      <p:pic>
        <p:nvPicPr>
          <p:cNvPr id="4" name="Graphic 3" descr="A simp[le illustration of a line graph showing an upward trend.">
            <a:extLst>
              <a:ext uri="{FF2B5EF4-FFF2-40B4-BE49-F238E27FC236}">
                <a16:creationId xmlns:a16="http://schemas.microsoft.com/office/drawing/2014/main" id="{FAFC99BC-E6C0-0A41-B4A1-77320EB575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58164" y="2085974"/>
            <a:ext cx="3338512" cy="3338512"/>
          </a:xfrm>
          <a:prstGeom prst="rect">
            <a:avLst/>
          </a:prstGeom>
        </p:spPr>
      </p:pic>
    </p:spTree>
    <p:extLst>
      <p:ext uri="{BB962C8B-B14F-4D97-AF65-F5344CB8AC3E}">
        <p14:creationId xmlns:p14="http://schemas.microsoft.com/office/powerpoint/2010/main" val="1600838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C36E-FE8A-C843-B393-2806959D9949}"/>
              </a:ext>
            </a:extLst>
          </p:cNvPr>
          <p:cNvSpPr>
            <a:spLocks noGrp="1"/>
          </p:cNvSpPr>
          <p:nvPr>
            <p:ph type="title"/>
          </p:nvPr>
        </p:nvSpPr>
        <p:spPr/>
        <p:txBody>
          <a:bodyPr/>
          <a:lstStyle/>
          <a:p>
            <a:r>
              <a:rPr lang="en-US" dirty="0"/>
              <a:t>Huddle Board activity</a:t>
            </a:r>
          </a:p>
        </p:txBody>
      </p:sp>
      <p:sp>
        <p:nvSpPr>
          <p:cNvPr id="5" name="Content Placeholder 4">
            <a:extLst>
              <a:ext uri="{FF2B5EF4-FFF2-40B4-BE49-F238E27FC236}">
                <a16:creationId xmlns:a16="http://schemas.microsoft.com/office/drawing/2014/main" id="{0300AE2C-8BB8-8246-8A2D-9D68F9A2E7CC}"/>
              </a:ext>
            </a:extLst>
          </p:cNvPr>
          <p:cNvSpPr>
            <a:spLocks noGrp="1"/>
          </p:cNvSpPr>
          <p:nvPr>
            <p:ph sz="quarter" idx="4"/>
          </p:nvPr>
        </p:nvSpPr>
        <p:spPr>
          <a:xfrm>
            <a:off x="6172199" y="1690688"/>
            <a:ext cx="5549901" cy="4498975"/>
          </a:xfrm>
        </p:spPr>
        <p:txBody>
          <a:bodyPr>
            <a:noAutofit/>
          </a:bodyPr>
          <a:lstStyle/>
          <a:p>
            <a:pPr marL="349250" indent="-349250">
              <a:lnSpc>
                <a:spcPct val="100000"/>
              </a:lnSpc>
            </a:pPr>
            <a:r>
              <a:rPr lang="en-US" sz="2800" dirty="0"/>
              <a:t>Complete the Huddle Board activity and discuss what you have learned.</a:t>
            </a:r>
          </a:p>
        </p:txBody>
      </p:sp>
      <p:pic>
        <p:nvPicPr>
          <p:cNvPr id="4" name="Picture 3" descr="A small version of the print huddle board document.">
            <a:extLst>
              <a:ext uri="{FF2B5EF4-FFF2-40B4-BE49-F238E27FC236}">
                <a16:creationId xmlns:a16="http://schemas.microsoft.com/office/drawing/2014/main" id="{10672BB1-059B-CA46-9182-D760A7A652B7}"/>
              </a:ext>
            </a:extLst>
          </p:cNvPr>
          <p:cNvPicPr>
            <a:picLocks noChangeAspect="1"/>
          </p:cNvPicPr>
          <p:nvPr/>
        </p:nvPicPr>
        <p:blipFill>
          <a:blip r:embed="rId2"/>
          <a:srcRect/>
          <a:stretch/>
        </p:blipFill>
        <p:spPr>
          <a:xfrm>
            <a:off x="1206499" y="1414892"/>
            <a:ext cx="3902709" cy="5050564"/>
          </a:xfrm>
          <a:prstGeom prst="rect">
            <a:avLst/>
          </a:prstGeom>
        </p:spPr>
      </p:pic>
      <p:sp>
        <p:nvSpPr>
          <p:cNvPr id="7" name="Rectangle 6">
            <a:extLst>
              <a:ext uri="{FF2B5EF4-FFF2-40B4-BE49-F238E27FC236}">
                <a16:creationId xmlns:a16="http://schemas.microsoft.com/office/drawing/2014/main" id="{5D9EC939-2E7A-E448-8E77-EF377F92EDE9}"/>
              </a:ext>
              <a:ext uri="{C183D7F6-B498-43B3-948B-1728B52AA6E4}">
                <adec:decorative xmlns:adec="http://schemas.microsoft.com/office/drawing/2017/decorative" val="1"/>
              </a:ext>
            </a:extLst>
          </p:cNvPr>
          <p:cNvSpPr/>
          <p:nvPr/>
        </p:nvSpPr>
        <p:spPr>
          <a:xfrm>
            <a:off x="1206500" y="1528763"/>
            <a:ext cx="3902710" cy="484346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899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059839-9E87-F641-943D-561C14145CBD}"/>
              </a:ext>
            </a:extLst>
          </p:cNvPr>
          <p:cNvSpPr>
            <a:spLocks noGrp="1"/>
          </p:cNvSpPr>
          <p:nvPr>
            <p:ph type="title"/>
          </p:nvPr>
        </p:nvSpPr>
        <p:spPr/>
        <p:txBody>
          <a:bodyPr/>
          <a:lstStyle/>
          <a:p>
            <a:r>
              <a:rPr lang="en-US" dirty="0"/>
              <a:t>Huddle Board implementation considerations</a:t>
            </a:r>
          </a:p>
        </p:txBody>
      </p:sp>
      <p:sp>
        <p:nvSpPr>
          <p:cNvPr id="7" name="Content Placeholder 6">
            <a:extLst>
              <a:ext uri="{FF2B5EF4-FFF2-40B4-BE49-F238E27FC236}">
                <a16:creationId xmlns:a16="http://schemas.microsoft.com/office/drawing/2014/main" id="{C32B1B44-177F-EF48-B011-62A217621FAE}"/>
              </a:ext>
            </a:extLst>
          </p:cNvPr>
          <p:cNvSpPr>
            <a:spLocks noGrp="1"/>
          </p:cNvSpPr>
          <p:nvPr>
            <p:ph idx="1"/>
          </p:nvPr>
        </p:nvSpPr>
        <p:spPr/>
        <p:txBody>
          <a:bodyPr>
            <a:noAutofit/>
          </a:bodyPr>
          <a:lstStyle/>
          <a:p>
            <a:pPr marL="349250" indent="-349250">
              <a:lnSpc>
                <a:spcPct val="100000"/>
              </a:lnSpc>
            </a:pPr>
            <a:r>
              <a:rPr lang="en-US" sz="2800" b="1" dirty="0"/>
              <a:t>Communicate with stakeholders: </a:t>
            </a:r>
            <a:r>
              <a:rPr lang="en-US" sz="2800" dirty="0"/>
              <a:t>Make sure that the metrics on Tiered Team Huddle Boards align with broader organizational goals and objectives.</a:t>
            </a:r>
          </a:p>
          <a:p>
            <a:pPr marL="349250" indent="-349250">
              <a:lnSpc>
                <a:spcPct val="100000"/>
              </a:lnSpc>
            </a:pPr>
            <a:r>
              <a:rPr lang="en-US" sz="2800" b="1" dirty="0"/>
              <a:t>Discuss measurement options and responsibilities </a:t>
            </a:r>
            <a:r>
              <a:rPr lang="en-US" sz="2800" dirty="0"/>
              <a:t>for updating key performance indicators.</a:t>
            </a:r>
          </a:p>
          <a:p>
            <a:pPr marL="349250" indent="-349250">
              <a:lnSpc>
                <a:spcPct val="100000"/>
              </a:lnSpc>
            </a:pPr>
            <a:r>
              <a:rPr lang="en-US" sz="2800" b="1" dirty="0"/>
              <a:t>Record barriers to success and keys to achievement: </a:t>
            </a:r>
            <a:r>
              <a:rPr lang="en-US" sz="2800" dirty="0"/>
              <a:t>Take note of the reasons why your team was successful (or unsuccessful) at reaching your goals.</a:t>
            </a:r>
          </a:p>
          <a:p>
            <a:pPr marL="0" indent="0">
              <a:buNone/>
            </a:pPr>
            <a:endParaRPr lang="en-US" sz="2800" dirty="0"/>
          </a:p>
        </p:txBody>
      </p:sp>
    </p:spTree>
    <p:extLst>
      <p:ext uri="{BB962C8B-B14F-4D97-AF65-F5344CB8AC3E}">
        <p14:creationId xmlns:p14="http://schemas.microsoft.com/office/powerpoint/2010/main" val="470462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401E-7EBB-5746-84DD-C4D9C11CF3D4}"/>
              </a:ext>
            </a:extLst>
          </p:cNvPr>
          <p:cNvSpPr>
            <a:spLocks noGrp="1"/>
          </p:cNvSpPr>
          <p:nvPr>
            <p:ph type="title"/>
          </p:nvPr>
        </p:nvSpPr>
        <p:spPr/>
        <p:txBody>
          <a:bodyPr/>
          <a:lstStyle/>
          <a:p>
            <a:r>
              <a:rPr lang="en-US" dirty="0"/>
              <a:t>Huddle Boards: Best practices</a:t>
            </a:r>
          </a:p>
        </p:txBody>
      </p:sp>
      <p:sp>
        <p:nvSpPr>
          <p:cNvPr id="19" name="Content Placeholder 2">
            <a:extLst>
              <a:ext uri="{FF2B5EF4-FFF2-40B4-BE49-F238E27FC236}">
                <a16:creationId xmlns:a16="http://schemas.microsoft.com/office/drawing/2014/main" id="{2BB71B4A-15D6-BE45-BCEA-86762FDB123E}"/>
              </a:ext>
            </a:extLst>
          </p:cNvPr>
          <p:cNvSpPr>
            <a:spLocks noGrp="1"/>
          </p:cNvSpPr>
          <p:nvPr>
            <p:ph sz="half" idx="2"/>
          </p:nvPr>
        </p:nvSpPr>
        <p:spPr>
          <a:xfrm>
            <a:off x="839788" y="3825368"/>
            <a:ext cx="2001075" cy="1690814"/>
          </a:xfrm>
        </p:spPr>
        <p:txBody>
          <a:bodyPr>
            <a:noAutofit/>
          </a:bodyPr>
          <a:lstStyle/>
          <a:p>
            <a:pPr marL="0" indent="0" algn="ctr">
              <a:lnSpc>
                <a:spcPct val="100000"/>
              </a:lnSpc>
              <a:buNone/>
            </a:pPr>
            <a:r>
              <a:rPr lang="en-US" sz="2000" dirty="0"/>
              <a:t>Know how key metrics and targets align with broader organizational goals</a:t>
            </a:r>
          </a:p>
        </p:txBody>
      </p:sp>
      <p:sp>
        <p:nvSpPr>
          <p:cNvPr id="20" name="Content Placeholder 2">
            <a:extLst>
              <a:ext uri="{FF2B5EF4-FFF2-40B4-BE49-F238E27FC236}">
                <a16:creationId xmlns:a16="http://schemas.microsoft.com/office/drawing/2014/main" id="{DB3AD5CA-AB97-314C-8A21-75E54CD2D7AB}"/>
              </a:ext>
            </a:extLst>
          </p:cNvPr>
          <p:cNvSpPr txBox="1">
            <a:spLocks/>
          </p:cNvSpPr>
          <p:nvPr/>
        </p:nvSpPr>
        <p:spPr>
          <a:xfrm>
            <a:off x="3022822" y="3825368"/>
            <a:ext cx="200107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Plan for Huddle Board updates</a:t>
            </a:r>
          </a:p>
        </p:txBody>
      </p:sp>
      <p:sp>
        <p:nvSpPr>
          <p:cNvPr id="21" name="Content Placeholder 2">
            <a:extLst>
              <a:ext uri="{FF2B5EF4-FFF2-40B4-BE49-F238E27FC236}">
                <a16:creationId xmlns:a16="http://schemas.microsoft.com/office/drawing/2014/main" id="{5A255BA3-ACE2-CB45-9A50-165D6CC81E2C}"/>
              </a:ext>
            </a:extLst>
          </p:cNvPr>
          <p:cNvSpPr txBox="1">
            <a:spLocks/>
          </p:cNvSpPr>
          <p:nvPr/>
        </p:nvSpPr>
        <p:spPr>
          <a:xfrm>
            <a:off x="5205856" y="3825368"/>
            <a:ext cx="200107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Identify reliable sources of information</a:t>
            </a:r>
          </a:p>
        </p:txBody>
      </p:sp>
      <p:sp>
        <p:nvSpPr>
          <p:cNvPr id="22" name="Content Placeholder 2">
            <a:extLst>
              <a:ext uri="{FF2B5EF4-FFF2-40B4-BE49-F238E27FC236}">
                <a16:creationId xmlns:a16="http://schemas.microsoft.com/office/drawing/2014/main" id="{CDD7CD5B-51C7-7A4B-871C-2C265487D143}"/>
              </a:ext>
            </a:extLst>
          </p:cNvPr>
          <p:cNvSpPr txBox="1">
            <a:spLocks/>
          </p:cNvSpPr>
          <p:nvPr/>
        </p:nvSpPr>
        <p:spPr>
          <a:xfrm>
            <a:off x="7388890" y="3825368"/>
            <a:ext cx="2001075" cy="2006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Recognize improvement or consistent high performance</a:t>
            </a:r>
          </a:p>
        </p:txBody>
      </p:sp>
      <p:sp>
        <p:nvSpPr>
          <p:cNvPr id="27" name="Content Placeholder 2">
            <a:extLst>
              <a:ext uri="{FF2B5EF4-FFF2-40B4-BE49-F238E27FC236}">
                <a16:creationId xmlns:a16="http://schemas.microsoft.com/office/drawing/2014/main" id="{2BEABF0F-FB36-5E4C-BB25-90FCF23860AD}"/>
              </a:ext>
            </a:extLst>
          </p:cNvPr>
          <p:cNvSpPr txBox="1">
            <a:spLocks/>
          </p:cNvSpPr>
          <p:nvPr/>
        </p:nvSpPr>
        <p:spPr>
          <a:xfrm>
            <a:off x="9571924" y="3825368"/>
            <a:ext cx="200107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Team members should fill in all fields on the Huddle Board (i.e., no missing information)</a:t>
            </a:r>
          </a:p>
        </p:txBody>
      </p:sp>
      <p:pic>
        <p:nvPicPr>
          <p:cNvPr id="11" name="Picture 10" descr="Three illustrative icons to represent best practices: a target, an arrow forming a circle, and a magnifying glass.">
            <a:extLst>
              <a:ext uri="{FF2B5EF4-FFF2-40B4-BE49-F238E27FC236}">
                <a16:creationId xmlns:a16="http://schemas.microsoft.com/office/drawing/2014/main" id="{CE359B87-9179-CA41-B041-72819ED39E7F}"/>
              </a:ext>
            </a:extLst>
          </p:cNvPr>
          <p:cNvPicPr>
            <a:picLocks noChangeAspect="1"/>
          </p:cNvPicPr>
          <p:nvPr/>
        </p:nvPicPr>
        <p:blipFill rotWithShape="1">
          <a:blip r:embed="rId2"/>
          <a:srcRect t="-4" b="66905"/>
          <a:stretch/>
        </p:blipFill>
        <p:spPr>
          <a:xfrm>
            <a:off x="354330" y="1923606"/>
            <a:ext cx="7338060" cy="1645920"/>
          </a:xfrm>
          <a:prstGeom prst="rect">
            <a:avLst/>
          </a:prstGeom>
        </p:spPr>
      </p:pic>
      <p:pic>
        <p:nvPicPr>
          <p:cNvPr id="12" name="Picture 11" descr="Two more illustrative icons to represent best practices: a party toy and a paper form.">
            <a:extLst>
              <a:ext uri="{FF2B5EF4-FFF2-40B4-BE49-F238E27FC236}">
                <a16:creationId xmlns:a16="http://schemas.microsoft.com/office/drawing/2014/main" id="{54F935AA-DC52-9244-AC79-77B0A8D226E8}"/>
              </a:ext>
            </a:extLst>
          </p:cNvPr>
          <p:cNvPicPr>
            <a:picLocks noChangeAspect="1"/>
          </p:cNvPicPr>
          <p:nvPr/>
        </p:nvPicPr>
        <p:blipFill rotWithShape="1">
          <a:blip r:embed="rId2"/>
          <a:srcRect l="23213" t="49643" r="21958" b="13590"/>
          <a:stretch/>
        </p:blipFill>
        <p:spPr>
          <a:xfrm>
            <a:off x="7514908" y="1740726"/>
            <a:ext cx="4023360" cy="1828800"/>
          </a:xfrm>
          <a:prstGeom prst="rect">
            <a:avLst/>
          </a:prstGeom>
        </p:spPr>
      </p:pic>
    </p:spTree>
    <p:extLst>
      <p:ext uri="{BB962C8B-B14F-4D97-AF65-F5344CB8AC3E}">
        <p14:creationId xmlns:p14="http://schemas.microsoft.com/office/powerpoint/2010/main" val="3975315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2DEB-8AAD-544F-A2DE-00A61E676B6B}"/>
              </a:ext>
            </a:extLst>
          </p:cNvPr>
          <p:cNvSpPr>
            <a:spLocks noGrp="1"/>
          </p:cNvSpPr>
          <p:nvPr>
            <p:ph type="ctrTitle"/>
          </p:nvPr>
        </p:nvSpPr>
        <p:spPr>
          <a:xfrm>
            <a:off x="6096000" y="2514359"/>
            <a:ext cx="5942121" cy="1947913"/>
          </a:xfrm>
        </p:spPr>
        <p:txBody>
          <a:bodyPr>
            <a:normAutofit/>
          </a:bodyPr>
          <a:lstStyle/>
          <a:p>
            <a:r>
              <a:rPr lang="en-US" sz="5400" dirty="0">
                <a:solidFill>
                  <a:schemeClr val="tx1"/>
                </a:solidFill>
              </a:rPr>
              <a:t>Huddle Reports</a:t>
            </a:r>
          </a:p>
        </p:txBody>
      </p:sp>
    </p:spTree>
    <p:extLst>
      <p:ext uri="{BB962C8B-B14F-4D97-AF65-F5344CB8AC3E}">
        <p14:creationId xmlns:p14="http://schemas.microsoft.com/office/powerpoint/2010/main" val="2525766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8F7FB1-93A7-BA4F-A1DB-5AD0E73421EF}"/>
              </a:ext>
            </a:extLst>
          </p:cNvPr>
          <p:cNvSpPr>
            <a:spLocks noGrp="1"/>
          </p:cNvSpPr>
          <p:nvPr>
            <p:ph type="title"/>
          </p:nvPr>
        </p:nvSpPr>
        <p:spPr/>
        <p:txBody>
          <a:bodyPr/>
          <a:lstStyle/>
          <a:p>
            <a:r>
              <a:rPr lang="en-US" dirty="0"/>
              <a:t>An example of a Huddle Report</a:t>
            </a:r>
          </a:p>
        </p:txBody>
      </p:sp>
      <p:pic>
        <p:nvPicPr>
          <p:cNvPr id="6" name="Picture 5" descr="An example of a huddle report shows sections for clinical care (CLABSIs, CAUTIs, and patient falls); organization (occupancy rate and available ICU beds); and discussion (issues or concerns). Details about listed events are included; for example, 1 CLABSI is listed, with a note that says &quot;Room 32 - patient in protocol.&quot;">
            <a:extLst>
              <a:ext uri="{FF2B5EF4-FFF2-40B4-BE49-F238E27FC236}">
                <a16:creationId xmlns:a16="http://schemas.microsoft.com/office/drawing/2014/main" id="{5E796894-87F1-0B42-9631-B0BA5EFF4883}"/>
              </a:ext>
            </a:extLst>
          </p:cNvPr>
          <p:cNvPicPr>
            <a:picLocks noChangeAspect="1"/>
          </p:cNvPicPr>
          <p:nvPr/>
        </p:nvPicPr>
        <p:blipFill>
          <a:blip r:embed="rId2"/>
          <a:stretch>
            <a:fillRect/>
          </a:stretch>
        </p:blipFill>
        <p:spPr>
          <a:xfrm>
            <a:off x="1207770" y="1690688"/>
            <a:ext cx="9776460" cy="4846754"/>
          </a:xfrm>
          <a:prstGeom prst="rect">
            <a:avLst/>
          </a:prstGeom>
        </p:spPr>
      </p:pic>
    </p:spTree>
    <p:extLst>
      <p:ext uri="{BB962C8B-B14F-4D97-AF65-F5344CB8AC3E}">
        <p14:creationId xmlns:p14="http://schemas.microsoft.com/office/powerpoint/2010/main" val="1173966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8F7FB1-93A7-BA4F-A1DB-5AD0E73421EF}"/>
              </a:ext>
            </a:extLst>
          </p:cNvPr>
          <p:cNvSpPr>
            <a:spLocks noGrp="1"/>
          </p:cNvSpPr>
          <p:nvPr>
            <p:ph type="title"/>
          </p:nvPr>
        </p:nvSpPr>
        <p:spPr/>
        <p:txBody>
          <a:bodyPr/>
          <a:lstStyle/>
          <a:p>
            <a:r>
              <a:rPr lang="en-US" dirty="0"/>
              <a:t>What are Huddle Reports?</a:t>
            </a:r>
          </a:p>
        </p:txBody>
      </p:sp>
      <p:sp>
        <p:nvSpPr>
          <p:cNvPr id="2" name="Content Placeholder 1">
            <a:extLst>
              <a:ext uri="{FF2B5EF4-FFF2-40B4-BE49-F238E27FC236}">
                <a16:creationId xmlns:a16="http://schemas.microsoft.com/office/drawing/2014/main" id="{27C3A753-728B-C549-BF59-B091555C47F1}"/>
              </a:ext>
            </a:extLst>
          </p:cNvPr>
          <p:cNvSpPr>
            <a:spLocks noGrp="1"/>
          </p:cNvSpPr>
          <p:nvPr>
            <p:ph idx="1"/>
          </p:nvPr>
        </p:nvSpPr>
        <p:spPr>
          <a:xfrm>
            <a:off x="838200" y="1825625"/>
            <a:ext cx="10648950" cy="4351338"/>
          </a:xfrm>
        </p:spPr>
        <p:txBody>
          <a:bodyPr>
            <a:normAutofit/>
          </a:bodyPr>
          <a:lstStyle/>
          <a:p>
            <a:pPr marL="0" indent="0">
              <a:lnSpc>
                <a:spcPct val="100000"/>
              </a:lnSpc>
              <a:buNone/>
            </a:pPr>
            <a:r>
              <a:rPr lang="en-US" sz="2800" dirty="0"/>
              <a:t>Huddle Reports are:</a:t>
            </a:r>
          </a:p>
          <a:p>
            <a:pPr marL="809625" lvl="1" indent="-352425">
              <a:lnSpc>
                <a:spcPct val="100000"/>
              </a:lnSpc>
            </a:pPr>
            <a:r>
              <a:rPr lang="en-US" dirty="0"/>
              <a:t>Structured data collection tools</a:t>
            </a:r>
          </a:p>
          <a:p>
            <a:pPr marL="809625" lvl="1" indent="-352425">
              <a:lnSpc>
                <a:spcPct val="100000"/>
              </a:lnSpc>
            </a:pPr>
            <a:r>
              <a:rPr lang="en-US" dirty="0"/>
              <a:t>Used during Tiered Huddles to record standard metrics</a:t>
            </a:r>
          </a:p>
          <a:p>
            <a:pPr marL="809625" lvl="1" indent="-352425">
              <a:lnSpc>
                <a:spcPct val="100000"/>
              </a:lnSpc>
            </a:pPr>
            <a:r>
              <a:rPr lang="en-US" dirty="0"/>
              <a:t>Used to compare the tier’s actual versus target performance</a:t>
            </a:r>
          </a:p>
          <a:p>
            <a:endParaRPr lang="en-US" dirty="0"/>
          </a:p>
        </p:txBody>
      </p:sp>
    </p:spTree>
    <p:extLst>
      <p:ext uri="{BB962C8B-B14F-4D97-AF65-F5344CB8AC3E}">
        <p14:creationId xmlns:p14="http://schemas.microsoft.com/office/powerpoint/2010/main" val="3806635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C8080D-7467-5845-862E-41EB3F2B9606}"/>
              </a:ext>
            </a:extLst>
          </p:cNvPr>
          <p:cNvSpPr>
            <a:spLocks noGrp="1"/>
          </p:cNvSpPr>
          <p:nvPr>
            <p:ph type="title"/>
          </p:nvPr>
        </p:nvSpPr>
        <p:spPr/>
        <p:txBody>
          <a:bodyPr/>
          <a:lstStyle/>
          <a:p>
            <a:r>
              <a:rPr lang="en-US" dirty="0"/>
              <a:t>Why use Huddle Reports?</a:t>
            </a:r>
          </a:p>
        </p:txBody>
      </p:sp>
      <p:sp>
        <p:nvSpPr>
          <p:cNvPr id="5" name="Content Placeholder 4">
            <a:extLst>
              <a:ext uri="{FF2B5EF4-FFF2-40B4-BE49-F238E27FC236}">
                <a16:creationId xmlns:a16="http://schemas.microsoft.com/office/drawing/2014/main" id="{405F256F-3894-C441-A3AE-7E5C5D57F409}"/>
              </a:ext>
            </a:extLst>
          </p:cNvPr>
          <p:cNvSpPr>
            <a:spLocks noGrp="1"/>
          </p:cNvSpPr>
          <p:nvPr>
            <p:ph idx="1"/>
          </p:nvPr>
        </p:nvSpPr>
        <p:spPr>
          <a:xfrm>
            <a:off x="838200" y="1825624"/>
            <a:ext cx="7184136" cy="4892168"/>
          </a:xfrm>
        </p:spPr>
        <p:txBody>
          <a:bodyPr>
            <a:normAutofit/>
          </a:bodyPr>
          <a:lstStyle/>
          <a:p>
            <a:pPr marL="349250" indent="-349250">
              <a:lnSpc>
                <a:spcPct val="100000"/>
              </a:lnSpc>
            </a:pPr>
            <a:r>
              <a:rPr lang="en-US" sz="3000" b="1" dirty="0"/>
              <a:t>Improve communication, processes, and preparation: </a:t>
            </a:r>
            <a:r>
              <a:rPr lang="en-US" sz="3000" dirty="0"/>
              <a:t>Huddle Reports can help communicate specific issues and help hospital leaders understand what needs to change.</a:t>
            </a:r>
          </a:p>
          <a:p>
            <a:pPr marL="349250" indent="-349250">
              <a:lnSpc>
                <a:spcPct val="100000"/>
              </a:lnSpc>
            </a:pPr>
            <a:r>
              <a:rPr lang="en-US" sz="3000" b="1" dirty="0"/>
              <a:t>Easily record information: </a:t>
            </a:r>
            <a:r>
              <a:rPr lang="en-US" sz="3000" dirty="0"/>
              <a:t>It is important to have a system in place to make sure information is recorded and easy to retrieve afterward.</a:t>
            </a:r>
          </a:p>
          <a:p>
            <a:pPr>
              <a:lnSpc>
                <a:spcPct val="100000"/>
              </a:lnSpc>
            </a:pPr>
            <a:endParaRPr lang="en-US" sz="2800" dirty="0"/>
          </a:p>
        </p:txBody>
      </p:sp>
      <p:pic>
        <p:nvPicPr>
          <p:cNvPr id="3" name="Graphic 2" descr="A simple illustration of a document.">
            <a:extLst>
              <a:ext uri="{FF2B5EF4-FFF2-40B4-BE49-F238E27FC236}">
                <a16:creationId xmlns:a16="http://schemas.microsoft.com/office/drawing/2014/main" id="{2789C8B3-C8C4-F548-B1F3-C2FA74BF4A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191499" y="1847849"/>
            <a:ext cx="3162301" cy="3162301"/>
          </a:xfrm>
          <a:prstGeom prst="rect">
            <a:avLst/>
          </a:prstGeom>
        </p:spPr>
      </p:pic>
    </p:spTree>
    <p:extLst>
      <p:ext uri="{BB962C8B-B14F-4D97-AF65-F5344CB8AC3E}">
        <p14:creationId xmlns:p14="http://schemas.microsoft.com/office/powerpoint/2010/main" val="3235601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9E1EF-1563-6B45-B08A-10E810ECC7D6}"/>
              </a:ext>
            </a:extLst>
          </p:cNvPr>
          <p:cNvSpPr>
            <a:spLocks noGrp="1"/>
          </p:cNvSpPr>
          <p:nvPr>
            <p:ph type="title"/>
          </p:nvPr>
        </p:nvSpPr>
        <p:spPr/>
        <p:txBody>
          <a:bodyPr/>
          <a:lstStyle/>
          <a:p>
            <a:r>
              <a:rPr lang="en-US" dirty="0"/>
              <a:t>Structure of Tiered Huddles</a:t>
            </a:r>
          </a:p>
        </p:txBody>
      </p:sp>
      <p:sp>
        <p:nvSpPr>
          <p:cNvPr id="3" name="Content Placeholder 2">
            <a:extLst>
              <a:ext uri="{FF2B5EF4-FFF2-40B4-BE49-F238E27FC236}">
                <a16:creationId xmlns:a16="http://schemas.microsoft.com/office/drawing/2014/main" id="{3A47EEBD-4252-794E-BDFF-B40A8F736BCB}"/>
              </a:ext>
            </a:extLst>
          </p:cNvPr>
          <p:cNvSpPr>
            <a:spLocks noGrp="1"/>
          </p:cNvSpPr>
          <p:nvPr>
            <p:ph idx="1"/>
          </p:nvPr>
        </p:nvSpPr>
        <p:spPr>
          <a:xfrm>
            <a:off x="838200" y="1825625"/>
            <a:ext cx="10637520" cy="4351338"/>
          </a:xfrm>
        </p:spPr>
        <p:txBody>
          <a:bodyPr/>
          <a:lstStyle/>
          <a:p>
            <a:pPr marL="0" indent="0">
              <a:lnSpc>
                <a:spcPct val="100000"/>
              </a:lnSpc>
              <a:buNone/>
            </a:pPr>
            <a:r>
              <a:rPr lang="en-US" sz="2800" dirty="0"/>
              <a:t>Representatives from each tier attend the team huddle of their adjacent tier to support accurate communication of information and appropriate escalation between tiers.</a:t>
            </a:r>
          </a:p>
        </p:txBody>
      </p:sp>
      <p:pic>
        <p:nvPicPr>
          <p:cNvPr id="4" name="Picture 3" descr="A six-tiered triangle shows a decreasing number of people in each tier as it rises. The tiers, from the largest at the bottom, are Tier 1: Caregivers &amp; Managers/Supervisors; Tier 2: Managers &amp; Directors; Tier 3: Directors and Hospital Leaders; Tier 4: Hospital Leaders; Tier 5: Hospital &amp; Enterprise Clinical Leadership; and Tier 6: CEO &amp; Operations Council. A label on the left side shows that information flows up and down the tiers.">
            <a:extLst>
              <a:ext uri="{FF2B5EF4-FFF2-40B4-BE49-F238E27FC236}">
                <a16:creationId xmlns:a16="http://schemas.microsoft.com/office/drawing/2014/main" id="{A6A33EBD-66F3-C14C-AD44-184E672A6263}"/>
              </a:ext>
            </a:extLst>
          </p:cNvPr>
          <p:cNvPicPr>
            <a:picLocks noChangeAspect="1"/>
          </p:cNvPicPr>
          <p:nvPr/>
        </p:nvPicPr>
        <p:blipFill>
          <a:blip r:embed="rId2"/>
          <a:stretch>
            <a:fillRect/>
          </a:stretch>
        </p:blipFill>
        <p:spPr>
          <a:xfrm>
            <a:off x="2717356" y="3137286"/>
            <a:ext cx="7196200" cy="3355589"/>
          </a:xfrm>
          <a:prstGeom prst="rect">
            <a:avLst/>
          </a:prstGeom>
        </p:spPr>
      </p:pic>
    </p:spTree>
    <p:extLst>
      <p:ext uri="{BB962C8B-B14F-4D97-AF65-F5344CB8AC3E}">
        <p14:creationId xmlns:p14="http://schemas.microsoft.com/office/powerpoint/2010/main" val="3895030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E6D67-F10C-DD48-98EF-80EA79AA2EAC}"/>
              </a:ext>
            </a:extLst>
          </p:cNvPr>
          <p:cNvSpPr>
            <a:spLocks noGrp="1"/>
          </p:cNvSpPr>
          <p:nvPr>
            <p:ph type="title"/>
          </p:nvPr>
        </p:nvSpPr>
        <p:spPr/>
        <p:txBody>
          <a:bodyPr/>
          <a:lstStyle/>
          <a:p>
            <a:r>
              <a:rPr lang="en-US" dirty="0"/>
              <a:t>How to create a Huddle Report</a:t>
            </a:r>
          </a:p>
        </p:txBody>
      </p:sp>
      <p:sp>
        <p:nvSpPr>
          <p:cNvPr id="3" name="Content Placeholder 2">
            <a:extLst>
              <a:ext uri="{FF2B5EF4-FFF2-40B4-BE49-F238E27FC236}">
                <a16:creationId xmlns:a16="http://schemas.microsoft.com/office/drawing/2014/main" id="{D1DEE7C5-FEE7-5940-9713-8E66BA795758}"/>
              </a:ext>
            </a:extLst>
          </p:cNvPr>
          <p:cNvSpPr>
            <a:spLocks noGrp="1"/>
          </p:cNvSpPr>
          <p:nvPr>
            <p:ph idx="1"/>
          </p:nvPr>
        </p:nvSpPr>
        <p:spPr>
          <a:xfrm>
            <a:off x="838201" y="1825625"/>
            <a:ext cx="6248400" cy="4351338"/>
          </a:xfrm>
        </p:spPr>
        <p:txBody>
          <a:bodyPr>
            <a:noAutofit/>
          </a:bodyPr>
          <a:lstStyle/>
          <a:p>
            <a:pPr marL="349250" indent="-349250">
              <a:lnSpc>
                <a:spcPct val="100000"/>
              </a:lnSpc>
            </a:pPr>
            <a:r>
              <a:rPr lang="en-US" sz="2800" b="1" dirty="0"/>
              <a:t>Track trends: </a:t>
            </a:r>
            <a:r>
              <a:rPr lang="en-US" sz="2800" dirty="0"/>
              <a:t>Focus on reporting trends and understand what processes need to improve.</a:t>
            </a:r>
          </a:p>
          <a:p>
            <a:pPr marL="349250" indent="-349250">
              <a:lnSpc>
                <a:spcPct val="100000"/>
              </a:lnSpc>
            </a:pPr>
            <a:r>
              <a:rPr lang="en-US" sz="2800" b="1" dirty="0"/>
              <a:t>Be succinct: </a:t>
            </a:r>
            <a:r>
              <a:rPr lang="en-US" sz="2800" dirty="0"/>
              <a:t>Huddle Reports should fit on one page.</a:t>
            </a:r>
          </a:p>
          <a:p>
            <a:pPr marL="349250" indent="-349250">
              <a:lnSpc>
                <a:spcPct val="100000"/>
              </a:lnSpc>
            </a:pPr>
            <a:r>
              <a:rPr lang="en-US" sz="2800" b="1" dirty="0"/>
              <a:t>Record metrics: </a:t>
            </a:r>
            <a:r>
              <a:rPr lang="en-US" sz="2800" dirty="0"/>
              <a:t>They should include “actual” and “target” metrics.</a:t>
            </a:r>
          </a:p>
        </p:txBody>
      </p:sp>
      <p:pic>
        <p:nvPicPr>
          <p:cNvPr id="5" name="Graphic 4" descr="A simple illustration of a magnifying glass.">
            <a:extLst>
              <a:ext uri="{FF2B5EF4-FFF2-40B4-BE49-F238E27FC236}">
                <a16:creationId xmlns:a16="http://schemas.microsoft.com/office/drawing/2014/main" id="{EE0E0326-99D8-0F43-B633-764E8658D8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39125" y="2443162"/>
            <a:ext cx="2586038" cy="2586038"/>
          </a:xfrm>
          <a:prstGeom prst="rect">
            <a:avLst/>
          </a:prstGeom>
        </p:spPr>
      </p:pic>
    </p:spTree>
    <p:extLst>
      <p:ext uri="{BB962C8B-B14F-4D97-AF65-F5344CB8AC3E}">
        <p14:creationId xmlns:p14="http://schemas.microsoft.com/office/powerpoint/2010/main" val="1679098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1722-8A3C-204E-8160-63B12FEFD73B}"/>
              </a:ext>
            </a:extLst>
          </p:cNvPr>
          <p:cNvSpPr>
            <a:spLocks noGrp="1"/>
          </p:cNvSpPr>
          <p:nvPr>
            <p:ph type="title"/>
          </p:nvPr>
        </p:nvSpPr>
        <p:spPr/>
        <p:txBody>
          <a:bodyPr/>
          <a:lstStyle/>
          <a:p>
            <a:r>
              <a:rPr lang="en-US" dirty="0"/>
              <a:t>Huddle Report Form</a:t>
            </a:r>
          </a:p>
        </p:txBody>
      </p:sp>
      <p:sp>
        <p:nvSpPr>
          <p:cNvPr id="5" name="Content Placeholder 4">
            <a:extLst>
              <a:ext uri="{FF2B5EF4-FFF2-40B4-BE49-F238E27FC236}">
                <a16:creationId xmlns:a16="http://schemas.microsoft.com/office/drawing/2014/main" id="{766FA495-A8F4-0147-891C-207F8808F2F5}"/>
              </a:ext>
            </a:extLst>
          </p:cNvPr>
          <p:cNvSpPr>
            <a:spLocks noGrp="1"/>
          </p:cNvSpPr>
          <p:nvPr>
            <p:ph sz="half" idx="2"/>
          </p:nvPr>
        </p:nvSpPr>
        <p:spPr/>
        <p:txBody>
          <a:bodyPr>
            <a:normAutofit/>
          </a:bodyPr>
          <a:lstStyle/>
          <a:p>
            <a:pPr marL="349250" indent="-349250">
              <a:lnSpc>
                <a:spcPct val="100000"/>
              </a:lnSpc>
            </a:pPr>
            <a:r>
              <a:rPr lang="en-US" sz="2800" dirty="0"/>
              <a:t>An example of a Huddle Report used on a hospital unit is offered in the Huddle Report Form tool.</a:t>
            </a:r>
          </a:p>
        </p:txBody>
      </p:sp>
      <p:pic>
        <p:nvPicPr>
          <p:cNvPr id="6" name="Picture 5" descr="A small version of the paper huddle report form.">
            <a:extLst>
              <a:ext uri="{FF2B5EF4-FFF2-40B4-BE49-F238E27FC236}">
                <a16:creationId xmlns:a16="http://schemas.microsoft.com/office/drawing/2014/main" id="{9CAAB5BC-2B34-6842-B21F-7CCA7E02157F}"/>
              </a:ext>
            </a:extLst>
          </p:cNvPr>
          <p:cNvPicPr>
            <a:picLocks noChangeAspect="1"/>
          </p:cNvPicPr>
          <p:nvPr/>
        </p:nvPicPr>
        <p:blipFill>
          <a:blip r:embed="rId2"/>
          <a:stretch>
            <a:fillRect/>
          </a:stretch>
        </p:blipFill>
        <p:spPr>
          <a:xfrm>
            <a:off x="1334770" y="1643444"/>
            <a:ext cx="3646170" cy="4694491"/>
          </a:xfrm>
          <a:prstGeom prst="rect">
            <a:avLst/>
          </a:prstGeom>
        </p:spPr>
      </p:pic>
      <p:sp>
        <p:nvSpPr>
          <p:cNvPr id="7" name="Rectangle 6">
            <a:extLst>
              <a:ext uri="{FF2B5EF4-FFF2-40B4-BE49-F238E27FC236}">
                <a16:creationId xmlns:a16="http://schemas.microsoft.com/office/drawing/2014/main" id="{C7385F4A-B7BD-6C4C-9A69-451EF1FF4259}"/>
              </a:ext>
              <a:ext uri="{C183D7F6-B498-43B3-948B-1728B52AA6E4}">
                <adec:decorative xmlns:adec="http://schemas.microsoft.com/office/drawing/2017/decorative" val="1"/>
              </a:ext>
            </a:extLst>
          </p:cNvPr>
          <p:cNvSpPr/>
          <p:nvPr/>
        </p:nvSpPr>
        <p:spPr>
          <a:xfrm>
            <a:off x="1206500" y="1528763"/>
            <a:ext cx="3902710" cy="484346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882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65D9-CFED-C944-BE57-3CC909885265}"/>
              </a:ext>
            </a:extLst>
          </p:cNvPr>
          <p:cNvSpPr>
            <a:spLocks noGrp="1"/>
          </p:cNvSpPr>
          <p:nvPr>
            <p:ph type="title"/>
          </p:nvPr>
        </p:nvSpPr>
        <p:spPr/>
        <p:txBody>
          <a:bodyPr/>
          <a:lstStyle/>
          <a:p>
            <a:r>
              <a:rPr lang="en-US" dirty="0"/>
              <a:t>Huddle Report implementation considerations</a:t>
            </a:r>
          </a:p>
        </p:txBody>
      </p:sp>
      <p:sp>
        <p:nvSpPr>
          <p:cNvPr id="3" name="Content Placeholder 2">
            <a:extLst>
              <a:ext uri="{FF2B5EF4-FFF2-40B4-BE49-F238E27FC236}">
                <a16:creationId xmlns:a16="http://schemas.microsoft.com/office/drawing/2014/main" id="{CAABF18F-A7AD-1B41-962C-148D524527C3}"/>
              </a:ext>
            </a:extLst>
          </p:cNvPr>
          <p:cNvSpPr>
            <a:spLocks noGrp="1"/>
          </p:cNvSpPr>
          <p:nvPr>
            <p:ph idx="1"/>
          </p:nvPr>
        </p:nvSpPr>
        <p:spPr>
          <a:xfrm>
            <a:off x="838199" y="1825625"/>
            <a:ext cx="11134726" cy="4351338"/>
          </a:xfrm>
        </p:spPr>
        <p:txBody>
          <a:bodyPr>
            <a:noAutofit/>
          </a:bodyPr>
          <a:lstStyle/>
          <a:p>
            <a:pPr marL="349250" indent="-349250">
              <a:lnSpc>
                <a:spcPct val="100000"/>
              </a:lnSpc>
            </a:pPr>
            <a:r>
              <a:rPr lang="en-US" sz="2800" b="1" dirty="0"/>
              <a:t>Make reports concise: </a:t>
            </a:r>
            <a:r>
              <a:rPr lang="en-US" sz="2800" dirty="0"/>
              <a:t>Make it easy to escalate issues across tiers and identify opportunities for improvement.</a:t>
            </a:r>
          </a:p>
          <a:p>
            <a:pPr marL="349250" indent="-349250">
              <a:lnSpc>
                <a:spcPct val="100000"/>
              </a:lnSpc>
            </a:pPr>
            <a:r>
              <a:rPr lang="en-US" sz="2800" b="1" dirty="0"/>
              <a:t>Plan for updates: </a:t>
            </a:r>
            <a:r>
              <a:rPr lang="en-US" sz="2800" dirty="0"/>
              <a:t>This will help meet the needs of the organization.</a:t>
            </a:r>
          </a:p>
          <a:p>
            <a:pPr marL="349250" indent="-349250">
              <a:lnSpc>
                <a:spcPct val="100000"/>
              </a:lnSpc>
            </a:pPr>
            <a:r>
              <a:rPr lang="en-US" sz="2800" b="1" dirty="0"/>
              <a:t>Assign responsibility and track problems: </a:t>
            </a:r>
            <a:r>
              <a:rPr lang="en-US" sz="2800" dirty="0"/>
              <a:t>Follow-up and provide an update on problem resolutions.</a:t>
            </a:r>
          </a:p>
          <a:p>
            <a:pPr marL="349250" indent="-349250">
              <a:lnSpc>
                <a:spcPct val="100000"/>
              </a:lnSpc>
            </a:pPr>
            <a:r>
              <a:rPr lang="en-US" sz="2800" b="1" dirty="0"/>
              <a:t>Share your reports: </a:t>
            </a:r>
            <a:r>
              <a:rPr lang="en-US" sz="2800" dirty="0"/>
              <a:t>Have a communication plan.</a:t>
            </a:r>
          </a:p>
        </p:txBody>
      </p:sp>
    </p:spTree>
    <p:extLst>
      <p:ext uri="{BB962C8B-B14F-4D97-AF65-F5344CB8AC3E}">
        <p14:creationId xmlns:p14="http://schemas.microsoft.com/office/powerpoint/2010/main" val="293261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51121-E403-7743-A347-999CC93101EA}"/>
              </a:ext>
            </a:extLst>
          </p:cNvPr>
          <p:cNvSpPr>
            <a:spLocks noGrp="1"/>
          </p:cNvSpPr>
          <p:nvPr>
            <p:ph type="title"/>
          </p:nvPr>
        </p:nvSpPr>
        <p:spPr/>
        <p:txBody>
          <a:bodyPr/>
          <a:lstStyle/>
          <a:p>
            <a:r>
              <a:rPr lang="en-US" dirty="0"/>
              <a:t>Huddle Reports: Best practices</a:t>
            </a:r>
          </a:p>
        </p:txBody>
      </p:sp>
      <p:sp>
        <p:nvSpPr>
          <p:cNvPr id="15" name="Content Placeholder 2">
            <a:extLst>
              <a:ext uri="{FF2B5EF4-FFF2-40B4-BE49-F238E27FC236}">
                <a16:creationId xmlns:a16="http://schemas.microsoft.com/office/drawing/2014/main" id="{F522944B-6D31-FC4D-9E24-7A9FE853C159}"/>
              </a:ext>
            </a:extLst>
          </p:cNvPr>
          <p:cNvSpPr txBox="1">
            <a:spLocks/>
          </p:cNvSpPr>
          <p:nvPr/>
        </p:nvSpPr>
        <p:spPr>
          <a:xfrm>
            <a:off x="1714254" y="4084319"/>
            <a:ext cx="262018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Have a process in place for sharing information to other tiers and ways to follow up</a:t>
            </a:r>
          </a:p>
        </p:txBody>
      </p:sp>
      <p:sp>
        <p:nvSpPr>
          <p:cNvPr id="16" name="Content Placeholder 2">
            <a:extLst>
              <a:ext uri="{FF2B5EF4-FFF2-40B4-BE49-F238E27FC236}">
                <a16:creationId xmlns:a16="http://schemas.microsoft.com/office/drawing/2014/main" id="{E494DF6A-F8C0-6848-A68D-CDE397FA05A6}"/>
              </a:ext>
            </a:extLst>
          </p:cNvPr>
          <p:cNvSpPr txBox="1">
            <a:spLocks/>
          </p:cNvSpPr>
          <p:nvPr/>
        </p:nvSpPr>
        <p:spPr>
          <a:xfrm>
            <a:off x="4743783" y="4084319"/>
            <a:ext cx="262018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Periodically assess Huddle Reports for quality improvement opportunities (e.g., are the same types of problems repeatedly emerging)</a:t>
            </a:r>
          </a:p>
        </p:txBody>
      </p:sp>
      <p:sp>
        <p:nvSpPr>
          <p:cNvPr id="17" name="Content Placeholder 2">
            <a:extLst>
              <a:ext uri="{FF2B5EF4-FFF2-40B4-BE49-F238E27FC236}">
                <a16:creationId xmlns:a16="http://schemas.microsoft.com/office/drawing/2014/main" id="{D8F47B2F-AB30-3A4C-A8DB-BDFB0339C48F}"/>
              </a:ext>
            </a:extLst>
          </p:cNvPr>
          <p:cNvSpPr txBox="1">
            <a:spLocks/>
          </p:cNvSpPr>
          <p:nvPr/>
        </p:nvSpPr>
        <p:spPr>
          <a:xfrm>
            <a:off x="7773312" y="4084319"/>
            <a:ext cx="2620185" cy="2006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Keep team members accountable: Assign individual team members to follow up on specific problems or issues (e.g., supply shortages)</a:t>
            </a:r>
          </a:p>
        </p:txBody>
      </p:sp>
      <p:pic>
        <p:nvPicPr>
          <p:cNvPr id="11" name="Content Placeholder 3" descr="Three simple illustrations for the concepts on this slide: arrows connecting three people, a paper form, and a single person.">
            <a:extLst>
              <a:ext uri="{FF2B5EF4-FFF2-40B4-BE49-F238E27FC236}">
                <a16:creationId xmlns:a16="http://schemas.microsoft.com/office/drawing/2014/main" id="{52F0BDA7-7E0D-D141-AD2F-1F737B0BAE8B}"/>
              </a:ext>
            </a:extLst>
          </p:cNvPr>
          <p:cNvPicPr>
            <a:picLocks noChangeAspect="1"/>
          </p:cNvPicPr>
          <p:nvPr/>
        </p:nvPicPr>
        <p:blipFill rotWithShape="1">
          <a:blip r:embed="rId2"/>
          <a:srcRect t="2" b="43560"/>
          <a:stretch/>
        </p:blipFill>
        <p:spPr>
          <a:xfrm>
            <a:off x="1177590" y="1690688"/>
            <a:ext cx="9836819" cy="2286000"/>
          </a:xfrm>
          <a:prstGeom prst="rect">
            <a:avLst/>
          </a:prstGeom>
        </p:spPr>
      </p:pic>
    </p:spTree>
    <p:extLst>
      <p:ext uri="{BB962C8B-B14F-4D97-AF65-F5344CB8AC3E}">
        <p14:creationId xmlns:p14="http://schemas.microsoft.com/office/powerpoint/2010/main" val="3710511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2DEB-8AAD-544F-A2DE-00A61E676B6B}"/>
              </a:ext>
            </a:extLst>
          </p:cNvPr>
          <p:cNvSpPr>
            <a:spLocks noGrp="1"/>
          </p:cNvSpPr>
          <p:nvPr>
            <p:ph type="ctrTitle"/>
          </p:nvPr>
        </p:nvSpPr>
        <p:spPr>
          <a:xfrm>
            <a:off x="6096000" y="2514359"/>
            <a:ext cx="5942121" cy="2325865"/>
          </a:xfrm>
        </p:spPr>
        <p:txBody>
          <a:bodyPr>
            <a:normAutofit/>
          </a:bodyPr>
          <a:lstStyle/>
          <a:p>
            <a:r>
              <a:rPr lang="en-US" sz="5400" dirty="0">
                <a:solidFill>
                  <a:schemeClr val="tx1"/>
                </a:solidFill>
              </a:rPr>
              <a:t>Huddle </a:t>
            </a:r>
            <a:br>
              <a:rPr lang="en-US" sz="5400" dirty="0">
                <a:solidFill>
                  <a:schemeClr val="tx1"/>
                </a:solidFill>
              </a:rPr>
            </a:br>
            <a:r>
              <a:rPr lang="en-US" sz="5400" dirty="0">
                <a:solidFill>
                  <a:schemeClr val="tx1"/>
                </a:solidFill>
              </a:rPr>
              <a:t>Action Items</a:t>
            </a:r>
          </a:p>
        </p:txBody>
      </p:sp>
    </p:spTree>
    <p:extLst>
      <p:ext uri="{BB962C8B-B14F-4D97-AF65-F5344CB8AC3E}">
        <p14:creationId xmlns:p14="http://schemas.microsoft.com/office/powerpoint/2010/main" val="2708884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5FC4-15BA-F643-BCE8-AC8B7BAF09EE}"/>
              </a:ext>
            </a:extLst>
          </p:cNvPr>
          <p:cNvSpPr>
            <a:spLocks noGrp="1"/>
          </p:cNvSpPr>
          <p:nvPr>
            <p:ph type="title"/>
          </p:nvPr>
        </p:nvSpPr>
        <p:spPr/>
        <p:txBody>
          <a:bodyPr/>
          <a:lstStyle/>
          <a:p>
            <a:r>
              <a:rPr lang="en-US" dirty="0"/>
              <a:t>What are Huddle Action Items?</a:t>
            </a:r>
          </a:p>
        </p:txBody>
      </p:sp>
      <p:sp>
        <p:nvSpPr>
          <p:cNvPr id="3" name="Content Placeholder 2">
            <a:extLst>
              <a:ext uri="{FF2B5EF4-FFF2-40B4-BE49-F238E27FC236}">
                <a16:creationId xmlns:a16="http://schemas.microsoft.com/office/drawing/2014/main" id="{19234080-3256-854F-B58F-A17073C8A74B}"/>
              </a:ext>
            </a:extLst>
          </p:cNvPr>
          <p:cNvSpPr>
            <a:spLocks noGrp="1"/>
          </p:cNvSpPr>
          <p:nvPr>
            <p:ph sz="half" idx="1"/>
          </p:nvPr>
        </p:nvSpPr>
        <p:spPr>
          <a:xfrm>
            <a:off x="838200" y="1893699"/>
            <a:ext cx="5757672" cy="4351338"/>
          </a:xfrm>
        </p:spPr>
        <p:txBody>
          <a:bodyPr>
            <a:noAutofit/>
          </a:bodyPr>
          <a:lstStyle/>
          <a:p>
            <a:pPr marL="349250" indent="-349250">
              <a:lnSpc>
                <a:spcPct val="100000"/>
              </a:lnSpc>
            </a:pPr>
            <a:r>
              <a:rPr lang="en-US" dirty="0"/>
              <a:t>Responses to problems identified in the Huddle Report</a:t>
            </a:r>
          </a:p>
          <a:p>
            <a:pPr marL="349250" indent="-349250">
              <a:lnSpc>
                <a:spcPct val="100000"/>
              </a:lnSpc>
            </a:pPr>
            <a:r>
              <a:rPr lang="en-US" dirty="0"/>
              <a:t>Huddle Action Items contain:</a:t>
            </a:r>
          </a:p>
          <a:p>
            <a:pPr marL="809625" lvl="1" indent="-352425">
              <a:lnSpc>
                <a:spcPct val="100000"/>
              </a:lnSpc>
            </a:pPr>
            <a:r>
              <a:rPr lang="en-US" dirty="0"/>
              <a:t>assignment and completion dates</a:t>
            </a:r>
          </a:p>
          <a:p>
            <a:pPr marL="809625" lvl="1" indent="-352425">
              <a:lnSpc>
                <a:spcPct val="100000"/>
              </a:lnSpc>
            </a:pPr>
            <a:r>
              <a:rPr lang="en-US" dirty="0"/>
              <a:t>status updates</a:t>
            </a:r>
          </a:p>
          <a:p>
            <a:pPr marL="809625" lvl="1" indent="-352425">
              <a:lnSpc>
                <a:spcPct val="100000"/>
              </a:lnSpc>
            </a:pPr>
            <a:r>
              <a:rPr lang="en-US" dirty="0"/>
              <a:t>specific team member contacts</a:t>
            </a:r>
          </a:p>
          <a:p>
            <a:endParaRPr lang="en-US" sz="2800" dirty="0"/>
          </a:p>
        </p:txBody>
      </p:sp>
      <p:pic>
        <p:nvPicPr>
          <p:cNvPr id="5" name="Content Placeholder 4" descr="A huddle action items board includes dates, the names of staff assigned, the action itself, its status, and an estimated date of completion. It also offers sections for notes and item call outs.">
            <a:extLst>
              <a:ext uri="{FF2B5EF4-FFF2-40B4-BE49-F238E27FC236}">
                <a16:creationId xmlns:a16="http://schemas.microsoft.com/office/drawing/2014/main" id="{4F6583D4-CDD2-934E-AD1C-6C8F79EFD9E7}"/>
              </a:ext>
            </a:extLst>
          </p:cNvPr>
          <p:cNvPicPr>
            <a:picLocks noGrp="1" noChangeAspect="1"/>
          </p:cNvPicPr>
          <p:nvPr>
            <p:ph sz="half" idx="2"/>
          </p:nvPr>
        </p:nvPicPr>
        <p:blipFill>
          <a:blip r:embed="rId2"/>
          <a:stretch>
            <a:fillRect/>
          </a:stretch>
        </p:blipFill>
        <p:spPr>
          <a:xfrm>
            <a:off x="6595872" y="1893699"/>
            <a:ext cx="4943289" cy="4021326"/>
          </a:xfrm>
          <a:prstGeom prst="rect">
            <a:avLst/>
          </a:prstGeom>
        </p:spPr>
      </p:pic>
    </p:spTree>
    <p:extLst>
      <p:ext uri="{BB962C8B-B14F-4D97-AF65-F5344CB8AC3E}">
        <p14:creationId xmlns:p14="http://schemas.microsoft.com/office/powerpoint/2010/main" val="3012868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7C1332-8496-6842-A89F-7A177008C316}"/>
              </a:ext>
            </a:extLst>
          </p:cNvPr>
          <p:cNvSpPr>
            <a:spLocks noGrp="1"/>
          </p:cNvSpPr>
          <p:nvPr>
            <p:ph type="title"/>
          </p:nvPr>
        </p:nvSpPr>
        <p:spPr/>
        <p:txBody>
          <a:bodyPr/>
          <a:lstStyle/>
          <a:p>
            <a:r>
              <a:rPr lang="en-US" dirty="0"/>
              <a:t>Why create Huddle Action Items?</a:t>
            </a:r>
          </a:p>
        </p:txBody>
      </p:sp>
      <p:sp>
        <p:nvSpPr>
          <p:cNvPr id="5" name="Content Placeholder 4">
            <a:extLst>
              <a:ext uri="{FF2B5EF4-FFF2-40B4-BE49-F238E27FC236}">
                <a16:creationId xmlns:a16="http://schemas.microsoft.com/office/drawing/2014/main" id="{64A2588D-F1D3-B749-B7D5-FEDB77AB200B}"/>
              </a:ext>
            </a:extLst>
          </p:cNvPr>
          <p:cNvSpPr>
            <a:spLocks noGrp="1"/>
          </p:cNvSpPr>
          <p:nvPr>
            <p:ph idx="1"/>
          </p:nvPr>
        </p:nvSpPr>
        <p:spPr>
          <a:xfrm>
            <a:off x="838200" y="1825625"/>
            <a:ext cx="5660136" cy="4351338"/>
          </a:xfrm>
        </p:spPr>
        <p:txBody>
          <a:bodyPr/>
          <a:lstStyle/>
          <a:p>
            <a:pPr marL="349250" indent="-349250">
              <a:lnSpc>
                <a:spcPct val="100000"/>
              </a:lnSpc>
            </a:pPr>
            <a:r>
              <a:rPr lang="en-US" b="1" dirty="0"/>
              <a:t>Improve task prioritization and completion: </a:t>
            </a:r>
            <a:r>
              <a:rPr lang="en-US" dirty="0"/>
              <a:t>Huddle action items help team members prioritize the tasks that need to be fulfilled to resolve specific patient safety issues.</a:t>
            </a:r>
          </a:p>
          <a:p>
            <a:pPr marL="0" indent="0">
              <a:buNone/>
            </a:pPr>
            <a:endParaRPr lang="en-US" dirty="0"/>
          </a:p>
        </p:txBody>
      </p:sp>
      <p:pic>
        <p:nvPicPr>
          <p:cNvPr id="3" name="Graphic 2" descr="A simple illustration of a classroom.">
            <a:extLst>
              <a:ext uri="{FF2B5EF4-FFF2-40B4-BE49-F238E27FC236}">
                <a16:creationId xmlns:a16="http://schemas.microsoft.com/office/drawing/2014/main" id="{E6A92962-C9D8-F54B-B45F-2028A21CAF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08939" y="1857375"/>
            <a:ext cx="3143250" cy="3143250"/>
          </a:xfrm>
          <a:prstGeom prst="rect">
            <a:avLst/>
          </a:prstGeom>
        </p:spPr>
      </p:pic>
    </p:spTree>
    <p:extLst>
      <p:ext uri="{BB962C8B-B14F-4D97-AF65-F5344CB8AC3E}">
        <p14:creationId xmlns:p14="http://schemas.microsoft.com/office/powerpoint/2010/main" val="350075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3278-D35B-0846-99FC-DC20D38D8B88}"/>
              </a:ext>
            </a:extLst>
          </p:cNvPr>
          <p:cNvSpPr>
            <a:spLocks noGrp="1"/>
          </p:cNvSpPr>
          <p:nvPr>
            <p:ph type="title"/>
          </p:nvPr>
        </p:nvSpPr>
        <p:spPr/>
        <p:txBody>
          <a:bodyPr/>
          <a:lstStyle/>
          <a:p>
            <a:r>
              <a:rPr lang="en-US" dirty="0"/>
              <a:t>How to create Huddle Action Items</a:t>
            </a:r>
          </a:p>
        </p:txBody>
      </p:sp>
      <p:sp>
        <p:nvSpPr>
          <p:cNvPr id="3" name="Content Placeholder 2">
            <a:extLst>
              <a:ext uri="{FF2B5EF4-FFF2-40B4-BE49-F238E27FC236}">
                <a16:creationId xmlns:a16="http://schemas.microsoft.com/office/drawing/2014/main" id="{027EDFCC-2A47-D04B-9C56-95D4EE3BE702}"/>
              </a:ext>
            </a:extLst>
          </p:cNvPr>
          <p:cNvSpPr>
            <a:spLocks noGrp="1"/>
          </p:cNvSpPr>
          <p:nvPr>
            <p:ph idx="1"/>
          </p:nvPr>
        </p:nvSpPr>
        <p:spPr>
          <a:xfrm>
            <a:off x="838199" y="1825625"/>
            <a:ext cx="10515600" cy="4351338"/>
          </a:xfrm>
        </p:spPr>
        <p:txBody>
          <a:bodyPr>
            <a:noAutofit/>
          </a:bodyPr>
          <a:lstStyle/>
          <a:p>
            <a:pPr marL="349250" indent="-349250">
              <a:lnSpc>
                <a:spcPct val="100000"/>
              </a:lnSpc>
            </a:pPr>
            <a:r>
              <a:rPr lang="en-US" b="1" dirty="0"/>
              <a:t>Identify and decide </a:t>
            </a:r>
            <a:r>
              <a:rPr lang="en-US" dirty="0"/>
              <a:t>on how to address these issues.</a:t>
            </a:r>
          </a:p>
          <a:p>
            <a:pPr marL="349250" indent="-349250">
              <a:lnSpc>
                <a:spcPct val="100000"/>
              </a:lnSpc>
            </a:pPr>
            <a:r>
              <a:rPr lang="en-US" b="1" dirty="0"/>
              <a:t>Develop a template </a:t>
            </a:r>
            <a:r>
              <a:rPr lang="en-US" dirty="0"/>
              <a:t>for how Action Items are recorded.</a:t>
            </a:r>
          </a:p>
          <a:p>
            <a:pPr marL="349250" indent="-349250">
              <a:lnSpc>
                <a:spcPct val="100000"/>
              </a:lnSpc>
            </a:pPr>
            <a:r>
              <a:rPr lang="en-US" b="1" dirty="0"/>
              <a:t>Assign responsibility </a:t>
            </a:r>
            <a:r>
              <a:rPr lang="en-US" dirty="0"/>
              <a:t>to increase visibility </a:t>
            </a:r>
            <a:br>
              <a:rPr lang="en-US" dirty="0"/>
            </a:br>
            <a:r>
              <a:rPr lang="en-US" dirty="0"/>
              <a:t>of responsibilities and accountability.</a:t>
            </a:r>
          </a:p>
          <a:p>
            <a:pPr marL="349250" indent="-349250">
              <a:lnSpc>
                <a:spcPct val="100000"/>
              </a:lnSpc>
            </a:pPr>
            <a:r>
              <a:rPr lang="en-US" b="1" dirty="0"/>
              <a:t>Assign completion dates </a:t>
            </a:r>
            <a:r>
              <a:rPr lang="en-US" dirty="0"/>
              <a:t>to ensure team </a:t>
            </a:r>
            <a:br>
              <a:rPr lang="en-US" dirty="0"/>
            </a:br>
            <a:r>
              <a:rPr lang="en-US" dirty="0"/>
              <a:t>members know when to expect an update.</a:t>
            </a:r>
          </a:p>
        </p:txBody>
      </p:sp>
      <p:pic>
        <p:nvPicPr>
          <p:cNvPr id="11" name="Graphic 10" descr="A simple illustration of a playbook.">
            <a:extLst>
              <a:ext uri="{FF2B5EF4-FFF2-40B4-BE49-F238E27FC236}">
                <a16:creationId xmlns:a16="http://schemas.microsoft.com/office/drawing/2014/main" id="{34CA4FEF-8624-1240-875C-3C0F65CF695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85020" y="3072828"/>
            <a:ext cx="2751138" cy="2751138"/>
          </a:xfrm>
          <a:prstGeom prst="rect">
            <a:avLst/>
          </a:prstGeom>
        </p:spPr>
      </p:pic>
    </p:spTree>
    <p:extLst>
      <p:ext uri="{BB962C8B-B14F-4D97-AF65-F5344CB8AC3E}">
        <p14:creationId xmlns:p14="http://schemas.microsoft.com/office/powerpoint/2010/main" val="1151759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1722-8A3C-204E-8160-63B12FEFD73B}"/>
              </a:ext>
            </a:extLst>
          </p:cNvPr>
          <p:cNvSpPr>
            <a:spLocks noGrp="1"/>
          </p:cNvSpPr>
          <p:nvPr>
            <p:ph type="title"/>
          </p:nvPr>
        </p:nvSpPr>
        <p:spPr/>
        <p:txBody>
          <a:bodyPr/>
          <a:lstStyle/>
          <a:p>
            <a:r>
              <a:rPr lang="en-US" dirty="0"/>
              <a:t>Huddle Action Item Workshop</a:t>
            </a:r>
          </a:p>
        </p:txBody>
      </p:sp>
      <p:sp>
        <p:nvSpPr>
          <p:cNvPr id="5" name="Content Placeholder 4">
            <a:extLst>
              <a:ext uri="{FF2B5EF4-FFF2-40B4-BE49-F238E27FC236}">
                <a16:creationId xmlns:a16="http://schemas.microsoft.com/office/drawing/2014/main" id="{766FA495-A8F4-0147-891C-207F8808F2F5}"/>
              </a:ext>
            </a:extLst>
          </p:cNvPr>
          <p:cNvSpPr>
            <a:spLocks noGrp="1"/>
          </p:cNvSpPr>
          <p:nvPr>
            <p:ph sz="half" idx="2"/>
          </p:nvPr>
        </p:nvSpPr>
        <p:spPr/>
        <p:txBody>
          <a:bodyPr>
            <a:normAutofit/>
          </a:bodyPr>
          <a:lstStyle/>
          <a:p>
            <a:pPr marL="349250" indent="-349250">
              <a:lnSpc>
                <a:spcPct val="100000"/>
              </a:lnSpc>
            </a:pPr>
            <a:r>
              <a:rPr lang="en-US" dirty="0"/>
              <a:t>Complete the Huddle Action Item Workshop and discuss what you have learned.</a:t>
            </a:r>
          </a:p>
        </p:txBody>
      </p:sp>
      <p:pic>
        <p:nvPicPr>
          <p:cNvPr id="3" name="Picture 2" descr="A small version of the paper huddle action items form.">
            <a:extLst>
              <a:ext uri="{FF2B5EF4-FFF2-40B4-BE49-F238E27FC236}">
                <a16:creationId xmlns:a16="http://schemas.microsoft.com/office/drawing/2014/main" id="{762FF09B-6453-3F4E-AB61-6ACC0EF89EBF}"/>
              </a:ext>
            </a:extLst>
          </p:cNvPr>
          <p:cNvPicPr>
            <a:picLocks noChangeAspect="1"/>
          </p:cNvPicPr>
          <p:nvPr/>
        </p:nvPicPr>
        <p:blipFill>
          <a:blip r:embed="rId2"/>
          <a:stretch>
            <a:fillRect/>
          </a:stretch>
        </p:blipFill>
        <p:spPr>
          <a:xfrm>
            <a:off x="1454784" y="1690688"/>
            <a:ext cx="3405245" cy="4486275"/>
          </a:xfrm>
          <a:prstGeom prst="rect">
            <a:avLst/>
          </a:prstGeom>
        </p:spPr>
      </p:pic>
      <p:sp>
        <p:nvSpPr>
          <p:cNvPr id="7" name="Rectangle 6">
            <a:extLst>
              <a:ext uri="{FF2B5EF4-FFF2-40B4-BE49-F238E27FC236}">
                <a16:creationId xmlns:a16="http://schemas.microsoft.com/office/drawing/2014/main" id="{C7385F4A-B7BD-6C4C-9A69-451EF1FF4259}"/>
              </a:ext>
              <a:ext uri="{C183D7F6-B498-43B3-948B-1728B52AA6E4}">
                <adec:decorative xmlns:adec="http://schemas.microsoft.com/office/drawing/2017/decorative" val="1"/>
              </a:ext>
            </a:extLst>
          </p:cNvPr>
          <p:cNvSpPr/>
          <p:nvPr/>
        </p:nvSpPr>
        <p:spPr>
          <a:xfrm>
            <a:off x="1206500" y="1528763"/>
            <a:ext cx="3902710" cy="484346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5421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FF2A-3CD9-794F-8DFB-60A08DE3A202}"/>
              </a:ext>
            </a:extLst>
          </p:cNvPr>
          <p:cNvSpPr>
            <a:spLocks noGrp="1"/>
          </p:cNvSpPr>
          <p:nvPr>
            <p:ph type="title"/>
          </p:nvPr>
        </p:nvSpPr>
        <p:spPr/>
        <p:txBody>
          <a:bodyPr/>
          <a:lstStyle/>
          <a:p>
            <a:r>
              <a:rPr lang="en-US" dirty="0"/>
              <a:t>Huddle Action Items implementation considerations</a:t>
            </a:r>
          </a:p>
        </p:txBody>
      </p:sp>
      <p:sp>
        <p:nvSpPr>
          <p:cNvPr id="3" name="Content Placeholder 2">
            <a:extLst>
              <a:ext uri="{FF2B5EF4-FFF2-40B4-BE49-F238E27FC236}">
                <a16:creationId xmlns:a16="http://schemas.microsoft.com/office/drawing/2014/main" id="{85940504-98D4-EA45-AEE9-4AF11728B44D}"/>
              </a:ext>
            </a:extLst>
          </p:cNvPr>
          <p:cNvSpPr>
            <a:spLocks noGrp="1"/>
          </p:cNvSpPr>
          <p:nvPr>
            <p:ph idx="1"/>
          </p:nvPr>
        </p:nvSpPr>
        <p:spPr/>
        <p:txBody>
          <a:bodyPr>
            <a:noAutofit/>
          </a:bodyPr>
          <a:lstStyle/>
          <a:p>
            <a:pPr marL="349250" indent="-349250">
              <a:lnSpc>
                <a:spcPct val="100000"/>
              </a:lnSpc>
            </a:pPr>
            <a:r>
              <a:rPr lang="en-US" b="1" dirty="0"/>
              <a:t>Read and complete the Huddle Action Item Workshop activity </a:t>
            </a:r>
            <a:r>
              <a:rPr lang="en-US" dirty="0"/>
              <a:t>to understand which Action Items apply to your Tiered Team Huddle.</a:t>
            </a:r>
          </a:p>
          <a:p>
            <a:pPr marL="349250" indent="-349250">
              <a:lnSpc>
                <a:spcPct val="100000"/>
              </a:lnSpc>
            </a:pPr>
            <a:r>
              <a:rPr lang="en-US" b="1" dirty="0"/>
              <a:t>Customize Action Items </a:t>
            </a:r>
            <a:r>
              <a:rPr lang="en-US" dirty="0"/>
              <a:t>to the person’s position in the organization and their other work-related responsibilities.</a:t>
            </a:r>
          </a:p>
          <a:p>
            <a:pPr marL="349250" indent="-349250">
              <a:lnSpc>
                <a:spcPct val="100000"/>
              </a:lnSpc>
            </a:pPr>
            <a:r>
              <a:rPr lang="en-US" b="1" dirty="0"/>
              <a:t>Involve Infection Preventionists: </a:t>
            </a:r>
            <a:r>
              <a:rPr lang="en-US" dirty="0"/>
              <a:t>Involving Infection Preventionists to help address HAI-related Action Items.</a:t>
            </a:r>
          </a:p>
          <a:p>
            <a:endParaRPr lang="en-US" sz="2400" dirty="0"/>
          </a:p>
        </p:txBody>
      </p:sp>
    </p:spTree>
    <p:extLst>
      <p:ext uri="{BB962C8B-B14F-4D97-AF65-F5344CB8AC3E}">
        <p14:creationId xmlns:p14="http://schemas.microsoft.com/office/powerpoint/2010/main" val="3788205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622F-7570-AA47-BC8B-D4E60E561A2D}"/>
              </a:ext>
            </a:extLst>
          </p:cNvPr>
          <p:cNvSpPr>
            <a:spLocks noGrp="1"/>
          </p:cNvSpPr>
          <p:nvPr>
            <p:ph type="title"/>
          </p:nvPr>
        </p:nvSpPr>
        <p:spPr/>
        <p:txBody>
          <a:bodyPr/>
          <a:lstStyle/>
          <a:p>
            <a:r>
              <a:rPr lang="en-US" dirty="0">
                <a:solidFill>
                  <a:schemeClr val="tx1"/>
                </a:solidFill>
              </a:rPr>
              <a:t>Tool components for Tiered Huddles</a:t>
            </a:r>
          </a:p>
        </p:txBody>
      </p:sp>
      <p:sp>
        <p:nvSpPr>
          <p:cNvPr id="3" name="Content Placeholder 2">
            <a:extLst>
              <a:ext uri="{FF2B5EF4-FFF2-40B4-BE49-F238E27FC236}">
                <a16:creationId xmlns:a16="http://schemas.microsoft.com/office/drawing/2014/main" id="{14F56C81-02CE-124C-992C-6D5DB7FECECC}"/>
              </a:ext>
            </a:extLst>
          </p:cNvPr>
          <p:cNvSpPr>
            <a:spLocks noGrp="1"/>
          </p:cNvSpPr>
          <p:nvPr>
            <p:ph idx="1"/>
          </p:nvPr>
        </p:nvSpPr>
        <p:spPr/>
        <p:txBody>
          <a:bodyPr/>
          <a:lstStyle/>
          <a:p>
            <a:r>
              <a:rPr lang="en-US" dirty="0"/>
              <a:t>Tiered Team Huddles</a:t>
            </a:r>
          </a:p>
        </p:txBody>
      </p:sp>
      <p:sp>
        <p:nvSpPr>
          <p:cNvPr id="4" name="Content Placeholder 3">
            <a:extLst>
              <a:ext uri="{FF2B5EF4-FFF2-40B4-BE49-F238E27FC236}">
                <a16:creationId xmlns:a16="http://schemas.microsoft.com/office/drawing/2014/main" id="{B1B71355-8B53-714A-B363-2F6B6158644F}"/>
              </a:ext>
            </a:extLst>
          </p:cNvPr>
          <p:cNvSpPr>
            <a:spLocks noGrp="1"/>
          </p:cNvSpPr>
          <p:nvPr>
            <p:ph idx="13"/>
          </p:nvPr>
        </p:nvSpPr>
        <p:spPr/>
        <p:txBody>
          <a:bodyPr/>
          <a:lstStyle/>
          <a:p>
            <a:r>
              <a:rPr lang="en-US" dirty="0"/>
              <a:t>Huddle Boards</a:t>
            </a:r>
          </a:p>
        </p:txBody>
      </p:sp>
      <p:sp>
        <p:nvSpPr>
          <p:cNvPr id="5" name="Content Placeholder 4">
            <a:extLst>
              <a:ext uri="{FF2B5EF4-FFF2-40B4-BE49-F238E27FC236}">
                <a16:creationId xmlns:a16="http://schemas.microsoft.com/office/drawing/2014/main" id="{2929C50D-AFD9-1D4B-AD5E-6751B612BF4A}"/>
              </a:ext>
            </a:extLst>
          </p:cNvPr>
          <p:cNvSpPr>
            <a:spLocks noGrp="1"/>
          </p:cNvSpPr>
          <p:nvPr>
            <p:ph idx="14"/>
          </p:nvPr>
        </p:nvSpPr>
        <p:spPr/>
        <p:txBody>
          <a:bodyPr/>
          <a:lstStyle/>
          <a:p>
            <a:r>
              <a:rPr lang="en-US" dirty="0"/>
              <a:t>Huddle Reports</a:t>
            </a:r>
          </a:p>
        </p:txBody>
      </p:sp>
      <p:sp>
        <p:nvSpPr>
          <p:cNvPr id="6" name="Content Placeholder 5">
            <a:extLst>
              <a:ext uri="{FF2B5EF4-FFF2-40B4-BE49-F238E27FC236}">
                <a16:creationId xmlns:a16="http://schemas.microsoft.com/office/drawing/2014/main" id="{5780CEA7-6E30-4D40-924B-19193B8644D7}"/>
              </a:ext>
            </a:extLst>
          </p:cNvPr>
          <p:cNvSpPr>
            <a:spLocks noGrp="1"/>
          </p:cNvSpPr>
          <p:nvPr>
            <p:ph idx="15"/>
          </p:nvPr>
        </p:nvSpPr>
        <p:spPr/>
        <p:txBody>
          <a:bodyPr/>
          <a:lstStyle/>
          <a:p>
            <a:r>
              <a:rPr lang="en-US" dirty="0"/>
              <a:t>Huddle Action Items</a:t>
            </a:r>
          </a:p>
        </p:txBody>
      </p:sp>
    </p:spTree>
    <p:extLst>
      <p:ext uri="{BB962C8B-B14F-4D97-AF65-F5344CB8AC3E}">
        <p14:creationId xmlns:p14="http://schemas.microsoft.com/office/powerpoint/2010/main" val="1900798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ADBA-EEB0-2B47-B009-A5DE9F7BA0EE}"/>
              </a:ext>
            </a:extLst>
          </p:cNvPr>
          <p:cNvSpPr>
            <a:spLocks noGrp="1"/>
          </p:cNvSpPr>
          <p:nvPr>
            <p:ph type="title"/>
          </p:nvPr>
        </p:nvSpPr>
        <p:spPr/>
        <p:txBody>
          <a:bodyPr/>
          <a:lstStyle/>
          <a:p>
            <a:r>
              <a:rPr lang="en-US" dirty="0"/>
              <a:t>Action Items: Best practices</a:t>
            </a:r>
          </a:p>
        </p:txBody>
      </p:sp>
      <p:sp>
        <p:nvSpPr>
          <p:cNvPr id="12" name="Content Placeholder 2">
            <a:extLst>
              <a:ext uri="{FF2B5EF4-FFF2-40B4-BE49-F238E27FC236}">
                <a16:creationId xmlns:a16="http://schemas.microsoft.com/office/drawing/2014/main" id="{D94425BB-16AB-9242-A786-49D49ECF04FC}"/>
              </a:ext>
            </a:extLst>
          </p:cNvPr>
          <p:cNvSpPr txBox="1">
            <a:spLocks/>
          </p:cNvSpPr>
          <p:nvPr/>
        </p:nvSpPr>
        <p:spPr>
          <a:xfrm>
            <a:off x="1918926" y="4084319"/>
            <a:ext cx="262018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Report and assign Action Items on Huddle Reports so problems, such as HAI cases, can be communicated and resolved</a:t>
            </a:r>
          </a:p>
        </p:txBody>
      </p:sp>
      <p:sp>
        <p:nvSpPr>
          <p:cNvPr id="13" name="Content Placeholder 2">
            <a:extLst>
              <a:ext uri="{FF2B5EF4-FFF2-40B4-BE49-F238E27FC236}">
                <a16:creationId xmlns:a16="http://schemas.microsoft.com/office/drawing/2014/main" id="{FA0355E5-D023-604F-B672-AAC48C7AE8FA}"/>
              </a:ext>
            </a:extLst>
          </p:cNvPr>
          <p:cNvSpPr txBox="1">
            <a:spLocks/>
          </p:cNvSpPr>
          <p:nvPr/>
        </p:nvSpPr>
        <p:spPr>
          <a:xfrm>
            <a:off x="4743783" y="4084319"/>
            <a:ext cx="2620185" cy="16908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Make sure to close the loop on Action Items from prior Huddles </a:t>
            </a:r>
          </a:p>
        </p:txBody>
      </p:sp>
      <p:sp>
        <p:nvSpPr>
          <p:cNvPr id="14" name="Content Placeholder 2">
            <a:extLst>
              <a:ext uri="{FF2B5EF4-FFF2-40B4-BE49-F238E27FC236}">
                <a16:creationId xmlns:a16="http://schemas.microsoft.com/office/drawing/2014/main" id="{F29DBE35-E2C5-424E-B565-8845FBF45E17}"/>
              </a:ext>
            </a:extLst>
          </p:cNvPr>
          <p:cNvSpPr txBox="1">
            <a:spLocks/>
          </p:cNvSpPr>
          <p:nvPr/>
        </p:nvSpPr>
        <p:spPr>
          <a:xfrm>
            <a:off x="7568640" y="4084319"/>
            <a:ext cx="2620185" cy="20062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BB0000"/>
              </a:buClr>
              <a:buFont typeface="Wingdings" pitchFamily="2" charset="2"/>
              <a:buChar char="ü"/>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BB0000"/>
              </a:buClr>
              <a:buFont typeface="Wingdings" pitchFamily="2" charset="2"/>
              <a:buChar char="ü"/>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BB0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Wingdings" pitchFamily="2" charset="2"/>
              <a:buNone/>
            </a:pPr>
            <a:r>
              <a:rPr lang="en-US" sz="2000" dirty="0"/>
              <a:t>Assess whether specific Action Items require a quick fix vs. those that need to be escalated to the executive level</a:t>
            </a:r>
          </a:p>
        </p:txBody>
      </p:sp>
      <p:pic>
        <p:nvPicPr>
          <p:cNvPr id="11" name="Content Placeholder 3" descr="Three simple illustrations for the concepts on this slide: a document, a circular arrow with a checkmark, and a tiered pyramid with arrows leading up the left side.">
            <a:extLst>
              <a:ext uri="{FF2B5EF4-FFF2-40B4-BE49-F238E27FC236}">
                <a16:creationId xmlns:a16="http://schemas.microsoft.com/office/drawing/2014/main" id="{1281AC50-58BE-BA4B-BC0D-D2E74279D1A4}"/>
              </a:ext>
            </a:extLst>
          </p:cNvPr>
          <p:cNvPicPr>
            <a:picLocks noChangeAspect="1"/>
          </p:cNvPicPr>
          <p:nvPr/>
        </p:nvPicPr>
        <p:blipFill rotWithShape="1">
          <a:blip r:embed="rId2"/>
          <a:srcRect b="41834"/>
          <a:stretch/>
        </p:blipFill>
        <p:spPr>
          <a:xfrm>
            <a:off x="1487936" y="1676401"/>
            <a:ext cx="9216128" cy="2194560"/>
          </a:xfrm>
          <a:prstGeom prst="rect">
            <a:avLst/>
          </a:prstGeom>
        </p:spPr>
      </p:pic>
    </p:spTree>
    <p:extLst>
      <p:ext uri="{BB962C8B-B14F-4D97-AF65-F5344CB8AC3E}">
        <p14:creationId xmlns:p14="http://schemas.microsoft.com/office/powerpoint/2010/main" val="1821138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EB46-82C7-A645-B309-EE367EF31803}"/>
              </a:ext>
            </a:extLst>
          </p:cNvPr>
          <p:cNvSpPr>
            <a:spLocks noGrp="1"/>
          </p:cNvSpPr>
          <p:nvPr>
            <p:ph type="title"/>
          </p:nvPr>
        </p:nvSpPr>
        <p:spPr/>
        <p:txBody>
          <a:bodyPr/>
          <a:lstStyle/>
          <a:p>
            <a:r>
              <a:rPr lang="en-US" dirty="0"/>
              <a:t>Glossary of terms</a:t>
            </a:r>
          </a:p>
        </p:txBody>
      </p:sp>
      <p:sp>
        <p:nvSpPr>
          <p:cNvPr id="3" name="Content Placeholder 2">
            <a:extLst>
              <a:ext uri="{FF2B5EF4-FFF2-40B4-BE49-F238E27FC236}">
                <a16:creationId xmlns:a16="http://schemas.microsoft.com/office/drawing/2014/main" id="{6082C36A-4EF0-A14D-B822-C5508CF2F899}"/>
              </a:ext>
            </a:extLst>
          </p:cNvPr>
          <p:cNvSpPr>
            <a:spLocks noGrp="1"/>
          </p:cNvSpPr>
          <p:nvPr>
            <p:ph idx="1"/>
          </p:nvPr>
        </p:nvSpPr>
        <p:spPr>
          <a:xfrm>
            <a:off x="838200" y="1690688"/>
            <a:ext cx="11003280" cy="4351338"/>
          </a:xfrm>
        </p:spPr>
        <p:txBody>
          <a:bodyPr>
            <a:noAutofit/>
          </a:bodyPr>
          <a:lstStyle/>
          <a:p>
            <a:pPr marL="0" indent="0">
              <a:lnSpc>
                <a:spcPct val="100000"/>
              </a:lnSpc>
              <a:buNone/>
            </a:pPr>
            <a:r>
              <a:rPr lang="en-US" sz="2200" b="1" dirty="0"/>
              <a:t>Huddle Action Items: </a:t>
            </a:r>
            <a:r>
              <a:rPr lang="en-US" sz="2200" dirty="0"/>
              <a:t>Specific responses that a tier can institute in response to a problem identified in the Huddle Report.</a:t>
            </a:r>
            <a:endParaRPr lang="en-US" sz="2200" b="1" dirty="0"/>
          </a:p>
          <a:p>
            <a:pPr marL="0" indent="0">
              <a:lnSpc>
                <a:spcPct val="100000"/>
              </a:lnSpc>
              <a:buNone/>
            </a:pPr>
            <a:r>
              <a:rPr lang="en-US" sz="2200" b="1" dirty="0"/>
              <a:t>Huddle Boards: </a:t>
            </a:r>
            <a:r>
              <a:rPr lang="en-US" sz="2200" dirty="0"/>
              <a:t>Standard metrics typically written on dry erase (i.e., white boards).</a:t>
            </a:r>
            <a:endParaRPr lang="en-US" sz="2200" b="1" dirty="0"/>
          </a:p>
          <a:p>
            <a:pPr marL="0" indent="0">
              <a:lnSpc>
                <a:spcPct val="100000"/>
              </a:lnSpc>
              <a:buNone/>
            </a:pPr>
            <a:r>
              <a:rPr lang="en-US" sz="2200" b="1" dirty="0"/>
              <a:t>Huddle Objectives: </a:t>
            </a:r>
            <a:r>
              <a:rPr lang="en-US" sz="2200" dirty="0"/>
              <a:t>Refer to the specific topics that will be discussed during the huddle. Some of the major topics for frontline staff may include current and anticipated staffing needs, bed occupancy, number of HAIs, or standardized HAI rate.</a:t>
            </a:r>
            <a:endParaRPr lang="en-US" sz="2200" b="1" dirty="0"/>
          </a:p>
          <a:p>
            <a:pPr marL="0" indent="0">
              <a:lnSpc>
                <a:spcPct val="100000"/>
              </a:lnSpc>
              <a:buNone/>
            </a:pPr>
            <a:r>
              <a:rPr lang="en-US" sz="2200" b="1" dirty="0"/>
              <a:t>Huddle Reports: </a:t>
            </a:r>
            <a:r>
              <a:rPr lang="en-US" sz="2200" dirty="0"/>
              <a:t>Structured data collection tools used during Tiered Huddles to record standard metrics and to compare the tier’s actual versus target performance.</a:t>
            </a:r>
            <a:endParaRPr lang="en-US" sz="2200" b="1" dirty="0"/>
          </a:p>
          <a:p>
            <a:pPr marL="0" indent="0">
              <a:lnSpc>
                <a:spcPct val="100000"/>
              </a:lnSpc>
              <a:buNone/>
            </a:pPr>
            <a:r>
              <a:rPr lang="en-US" sz="2200" b="1" dirty="0"/>
              <a:t>Tiered Team Huddles: </a:t>
            </a:r>
            <a:r>
              <a:rPr lang="en-US" sz="2200" dirty="0"/>
              <a:t>Brief conversations between team members within a tier.</a:t>
            </a:r>
            <a:endParaRPr lang="en-US" sz="2200" b="1" dirty="0"/>
          </a:p>
          <a:p>
            <a:pPr marL="0" indent="0">
              <a:lnSpc>
                <a:spcPct val="100000"/>
              </a:lnSpc>
              <a:buNone/>
            </a:pPr>
            <a:r>
              <a:rPr lang="en-US" sz="2200" b="1" dirty="0"/>
              <a:t>Tiered Team Huddle Leader: </a:t>
            </a:r>
            <a:r>
              <a:rPr lang="en-US" sz="2200" dirty="0"/>
              <a:t>The person who will be responsible for leading the team huddle and making sure all team members feel involved.</a:t>
            </a:r>
          </a:p>
        </p:txBody>
      </p:sp>
    </p:spTree>
    <p:extLst>
      <p:ext uri="{BB962C8B-B14F-4D97-AF65-F5344CB8AC3E}">
        <p14:creationId xmlns:p14="http://schemas.microsoft.com/office/powerpoint/2010/main" val="665342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EF3E-DAD9-BC4A-B6EF-A7373661E1BB}"/>
              </a:ext>
            </a:extLst>
          </p:cNvPr>
          <p:cNvSpPr>
            <a:spLocks noGrp="1"/>
          </p:cNvSpPr>
          <p:nvPr>
            <p:ph type="title"/>
          </p:nvPr>
        </p:nvSpPr>
        <p:spPr/>
        <p:txBody>
          <a:bodyPr/>
          <a:lstStyle/>
          <a:p>
            <a:r>
              <a:rPr lang="en-US" dirty="0">
                <a:latin typeface="Arial"/>
                <a:cs typeface="Arial"/>
              </a:rPr>
              <a:t>The key takeaway is ...</a:t>
            </a:r>
            <a:endParaRPr lang="en-US" dirty="0"/>
          </a:p>
        </p:txBody>
      </p:sp>
      <p:sp>
        <p:nvSpPr>
          <p:cNvPr id="3" name="Content Placeholder 2">
            <a:extLst>
              <a:ext uri="{FF2B5EF4-FFF2-40B4-BE49-F238E27FC236}">
                <a16:creationId xmlns:a16="http://schemas.microsoft.com/office/drawing/2014/main" id="{F4BDA3D2-855B-0144-9236-B0D4774A9FD8}"/>
              </a:ext>
            </a:extLst>
          </p:cNvPr>
          <p:cNvSpPr>
            <a:spLocks noGrp="1"/>
          </p:cNvSpPr>
          <p:nvPr>
            <p:ph idx="1"/>
          </p:nvPr>
        </p:nvSpPr>
        <p:spPr>
          <a:xfrm>
            <a:off x="838200" y="1690688"/>
            <a:ext cx="10515600" cy="4351338"/>
          </a:xfrm>
        </p:spPr>
        <p:txBody>
          <a:bodyPr vert="horz" lIns="91440" tIns="45720" rIns="91440" bIns="45720" rtlCol="0" anchor="t">
            <a:noAutofit/>
          </a:bodyPr>
          <a:lstStyle/>
          <a:p>
            <a:pPr marL="400050" indent="-400050">
              <a:lnSpc>
                <a:spcPct val="100000"/>
              </a:lnSpc>
              <a:spcBef>
                <a:spcPts val="500"/>
              </a:spcBef>
            </a:pPr>
            <a:r>
              <a:rPr lang="en-US" dirty="0"/>
              <a:t>The use of Tiered Team Huddles, Huddle Boards, Huddle Reports, and Huddle Action Items creates effective mechanisms for bidirectional communication and ensures that important issues are addressed by the right people in a timely manner.</a:t>
            </a:r>
          </a:p>
        </p:txBody>
      </p:sp>
    </p:spTree>
    <p:extLst>
      <p:ext uri="{BB962C8B-B14F-4D97-AF65-F5344CB8AC3E}">
        <p14:creationId xmlns:p14="http://schemas.microsoft.com/office/powerpoint/2010/main" val="42601019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4B467-EB98-994A-B463-0695B8A1A5D7}"/>
              </a:ext>
            </a:extLst>
          </p:cNvPr>
          <p:cNvSpPr>
            <a:spLocks noGrp="1"/>
          </p:cNvSpPr>
          <p:nvPr>
            <p:ph type="ctrTitle"/>
          </p:nvPr>
        </p:nvSpPr>
        <p:spPr>
          <a:xfrm>
            <a:off x="6095997" y="-2677695"/>
            <a:ext cx="5942121" cy="2677695"/>
          </a:xfrm>
        </p:spPr>
        <p:txBody>
          <a:bodyPr vert="horz" lIns="91440" tIns="45720" rIns="91440" bIns="45720" rtlCol="0" anchor="b">
            <a:normAutofit/>
          </a:bodyPr>
          <a:lstStyle/>
          <a:p>
            <a:r>
              <a:rPr lang="en-US" dirty="0"/>
              <a:t>Concluding information</a:t>
            </a:r>
          </a:p>
        </p:txBody>
      </p:sp>
      <p:sp>
        <p:nvSpPr>
          <p:cNvPr id="3" name="Subtitle 2">
            <a:extLst>
              <a:ext uri="{FF2B5EF4-FFF2-40B4-BE49-F238E27FC236}">
                <a16:creationId xmlns:a16="http://schemas.microsoft.com/office/drawing/2014/main" id="{B345E390-A723-423E-B616-E4B6F209A64B}"/>
              </a:ext>
            </a:extLst>
          </p:cNvPr>
          <p:cNvSpPr>
            <a:spLocks noGrp="1"/>
          </p:cNvSpPr>
          <p:nvPr>
            <p:ph type="subTitle" idx="1"/>
          </p:nvPr>
        </p:nvSpPr>
        <p:spPr>
          <a:xfrm>
            <a:off x="6324598" y="2915868"/>
            <a:ext cx="5446822" cy="2762099"/>
          </a:xfrm>
        </p:spPr>
        <p:txBody>
          <a:bodyPr vert="horz" lIns="91440" tIns="45720" rIns="91440" bIns="45720" rtlCol="0" anchor="t">
            <a:normAutofit fontScale="62500" lnSpcReduction="20000"/>
          </a:bodyPr>
          <a:lstStyle/>
          <a:p>
            <a:pPr algn="l">
              <a:lnSpc>
                <a:spcPct val="120000"/>
              </a:lnSpc>
            </a:pPr>
            <a:r>
              <a:rPr lang="en-US" dirty="0"/>
              <a:t>The research and development of this toolkit were funded by the Agency for Healthcare Research and Quality [Grant# R01HS024958].</a:t>
            </a:r>
          </a:p>
          <a:p>
            <a:pPr algn="l">
              <a:lnSpc>
                <a:spcPct val="120000"/>
              </a:lnSpc>
            </a:pPr>
            <a:r>
              <a:rPr lang="en-US" dirty="0"/>
              <a:t>If you would like further information about this study, or would like to participate in future research studies, please contact the SMART Principal Investigator, Dr. Ann </a:t>
            </a:r>
            <a:r>
              <a:rPr lang="en-US" dirty="0" err="1"/>
              <a:t>McAlearney</a:t>
            </a:r>
            <a:r>
              <a:rPr lang="en-US" dirty="0"/>
              <a:t>, at </a:t>
            </a:r>
            <a:r>
              <a:rPr lang="en-US" dirty="0">
                <a:hlinkClick r:id="rId2"/>
              </a:rPr>
              <a:t>ann.mcalearney@osumc.edu</a:t>
            </a:r>
            <a:r>
              <a:rPr lang="en-US" dirty="0"/>
              <a:t>.</a:t>
            </a:r>
          </a:p>
          <a:p>
            <a:endParaRPr lang="en-US" dirty="0"/>
          </a:p>
        </p:txBody>
      </p:sp>
    </p:spTree>
    <p:extLst>
      <p:ext uri="{BB962C8B-B14F-4D97-AF65-F5344CB8AC3E}">
        <p14:creationId xmlns:p14="http://schemas.microsoft.com/office/powerpoint/2010/main" val="4215607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2DEB-8AAD-544F-A2DE-00A61E676B6B}"/>
              </a:ext>
            </a:extLst>
          </p:cNvPr>
          <p:cNvSpPr>
            <a:spLocks noGrp="1"/>
          </p:cNvSpPr>
          <p:nvPr>
            <p:ph type="ctrTitle"/>
          </p:nvPr>
        </p:nvSpPr>
        <p:spPr>
          <a:xfrm>
            <a:off x="6096000" y="2514360"/>
            <a:ext cx="5942121" cy="2489720"/>
          </a:xfrm>
        </p:spPr>
        <p:txBody>
          <a:bodyPr>
            <a:normAutofit/>
          </a:bodyPr>
          <a:lstStyle/>
          <a:p>
            <a:r>
              <a:rPr lang="en-US" sz="5400" dirty="0">
                <a:solidFill>
                  <a:schemeClr val="tx1"/>
                </a:solidFill>
              </a:rPr>
              <a:t>Tiered Team Huddles</a:t>
            </a:r>
          </a:p>
        </p:txBody>
      </p:sp>
    </p:spTree>
    <p:extLst>
      <p:ext uri="{BB962C8B-B14F-4D97-AF65-F5344CB8AC3E}">
        <p14:creationId xmlns:p14="http://schemas.microsoft.com/office/powerpoint/2010/main" val="2920382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BEB14-2FB0-9D4E-B5DE-48BF1AA1FEF5}"/>
              </a:ext>
            </a:extLst>
          </p:cNvPr>
          <p:cNvSpPr>
            <a:spLocks noGrp="1"/>
          </p:cNvSpPr>
          <p:nvPr>
            <p:ph type="title"/>
          </p:nvPr>
        </p:nvSpPr>
        <p:spPr/>
        <p:txBody>
          <a:bodyPr/>
          <a:lstStyle/>
          <a:p>
            <a:r>
              <a:rPr lang="en-US" dirty="0"/>
              <a:t>What are Tiered Team Huddles?</a:t>
            </a:r>
          </a:p>
        </p:txBody>
      </p:sp>
      <p:sp>
        <p:nvSpPr>
          <p:cNvPr id="3" name="Content Placeholder 2">
            <a:extLst>
              <a:ext uri="{FF2B5EF4-FFF2-40B4-BE49-F238E27FC236}">
                <a16:creationId xmlns:a16="http://schemas.microsoft.com/office/drawing/2014/main" id="{7326E64F-FEC6-744B-BA56-92BAF34FA88D}"/>
              </a:ext>
            </a:extLst>
          </p:cNvPr>
          <p:cNvSpPr>
            <a:spLocks noGrp="1"/>
          </p:cNvSpPr>
          <p:nvPr>
            <p:ph idx="1"/>
          </p:nvPr>
        </p:nvSpPr>
        <p:spPr/>
        <p:txBody>
          <a:bodyPr>
            <a:normAutofit/>
          </a:bodyPr>
          <a:lstStyle/>
          <a:p>
            <a:pPr marL="349250" indent="-349250">
              <a:lnSpc>
                <a:spcPct val="100000"/>
              </a:lnSpc>
            </a:pPr>
            <a:r>
              <a:rPr lang="en-US" sz="2800" dirty="0"/>
              <a:t>Tiered Team Huddles are brief and regimented conversations between team members within tiers that focus on the impediments of safe patient care and addressing them in a timely, efficient manner.</a:t>
            </a:r>
          </a:p>
          <a:p>
            <a:pPr marL="349250" indent="-349250">
              <a:lnSpc>
                <a:spcPct val="100000"/>
              </a:lnSpc>
            </a:pPr>
            <a:r>
              <a:rPr lang="en-US" sz="2800" dirty="0"/>
              <a:t>People from adjacent tiers attend the meetings to be able to escalate issues and communicate important information to tiers above and below.</a:t>
            </a:r>
          </a:p>
        </p:txBody>
      </p:sp>
    </p:spTree>
    <p:extLst>
      <p:ext uri="{BB962C8B-B14F-4D97-AF65-F5344CB8AC3E}">
        <p14:creationId xmlns:p14="http://schemas.microsoft.com/office/powerpoint/2010/main" val="1879468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B56C1-CFE8-FC44-840E-E9652C1875D1}"/>
              </a:ext>
            </a:extLst>
          </p:cNvPr>
          <p:cNvSpPr>
            <a:spLocks noGrp="1"/>
          </p:cNvSpPr>
          <p:nvPr>
            <p:ph type="title"/>
          </p:nvPr>
        </p:nvSpPr>
        <p:spPr/>
        <p:txBody>
          <a:bodyPr/>
          <a:lstStyle/>
          <a:p>
            <a:r>
              <a:rPr lang="en-US" dirty="0"/>
              <a:t>Why implement Tiered Team Huddles?</a:t>
            </a:r>
          </a:p>
        </p:txBody>
      </p:sp>
      <p:sp>
        <p:nvSpPr>
          <p:cNvPr id="4" name="Content Placeholder 3">
            <a:extLst>
              <a:ext uri="{FF2B5EF4-FFF2-40B4-BE49-F238E27FC236}">
                <a16:creationId xmlns:a16="http://schemas.microsoft.com/office/drawing/2014/main" id="{8CCC9C60-F0F2-3B44-A81F-820B0A4D453B}"/>
              </a:ext>
            </a:extLst>
          </p:cNvPr>
          <p:cNvSpPr>
            <a:spLocks noGrp="1"/>
          </p:cNvSpPr>
          <p:nvPr>
            <p:ph idx="1"/>
          </p:nvPr>
        </p:nvSpPr>
        <p:spPr/>
        <p:txBody>
          <a:bodyPr>
            <a:normAutofit lnSpcReduction="10000"/>
          </a:bodyPr>
          <a:lstStyle/>
          <a:p>
            <a:pPr marL="349250" indent="-349250">
              <a:lnSpc>
                <a:spcPct val="100000"/>
              </a:lnSpc>
            </a:pPr>
            <a:r>
              <a:rPr lang="en-US" sz="3000" dirty="0"/>
              <a:t>Competing priorities, staffing changes, and patient safety issues require immediate attention.</a:t>
            </a:r>
          </a:p>
          <a:p>
            <a:pPr marL="349250" indent="-349250">
              <a:lnSpc>
                <a:spcPct val="100000"/>
              </a:lnSpc>
            </a:pPr>
            <a:r>
              <a:rPr lang="en-US" sz="3000" dirty="0"/>
              <a:t>Hospital leaders may not be able to respond to these demands when they are not communicated by hospital staff.</a:t>
            </a:r>
          </a:p>
          <a:p>
            <a:pPr marL="349250" indent="-349250">
              <a:lnSpc>
                <a:spcPct val="100000"/>
              </a:lnSpc>
            </a:pPr>
            <a:r>
              <a:rPr lang="en-US" sz="3000" b="1" dirty="0"/>
              <a:t>Tiered Team Huddles offer hospitals a streamlined process for escalating issues while also ensuring that the right person in the organization can address the issue.</a:t>
            </a:r>
            <a:endParaRPr lang="en-US" sz="3000" dirty="0"/>
          </a:p>
          <a:p>
            <a:endParaRPr lang="en-US" dirty="0"/>
          </a:p>
        </p:txBody>
      </p:sp>
    </p:spTree>
    <p:extLst>
      <p:ext uri="{BB962C8B-B14F-4D97-AF65-F5344CB8AC3E}">
        <p14:creationId xmlns:p14="http://schemas.microsoft.com/office/powerpoint/2010/main" val="408401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1FE7B-AB9D-2F43-8CC8-5A105DDAA063}"/>
              </a:ext>
            </a:extLst>
          </p:cNvPr>
          <p:cNvSpPr>
            <a:spLocks noGrp="1"/>
          </p:cNvSpPr>
          <p:nvPr>
            <p:ph type="title"/>
          </p:nvPr>
        </p:nvSpPr>
        <p:spPr/>
        <p:txBody>
          <a:bodyPr/>
          <a:lstStyle/>
          <a:p>
            <a:r>
              <a:rPr lang="en-US" dirty="0"/>
              <a:t>Tiered Team Huddles overview</a:t>
            </a:r>
          </a:p>
        </p:txBody>
      </p:sp>
      <p:sp>
        <p:nvSpPr>
          <p:cNvPr id="3" name="Content Placeholder 2">
            <a:extLst>
              <a:ext uri="{FF2B5EF4-FFF2-40B4-BE49-F238E27FC236}">
                <a16:creationId xmlns:a16="http://schemas.microsoft.com/office/drawing/2014/main" id="{F6D8A417-A9C0-5D42-A0BB-AD7490373707}"/>
              </a:ext>
            </a:extLst>
          </p:cNvPr>
          <p:cNvSpPr>
            <a:spLocks noGrp="1"/>
          </p:cNvSpPr>
          <p:nvPr>
            <p:ph idx="1"/>
          </p:nvPr>
        </p:nvSpPr>
        <p:spPr>
          <a:xfrm>
            <a:off x="838200" y="1825625"/>
            <a:ext cx="10515600" cy="4351338"/>
          </a:xfrm>
        </p:spPr>
        <p:txBody>
          <a:bodyPr>
            <a:noAutofit/>
          </a:bodyPr>
          <a:lstStyle/>
          <a:p>
            <a:pPr marL="349250" indent="-349250"/>
            <a:r>
              <a:rPr lang="en-US" dirty="0"/>
              <a:t>Team huddles should:</a:t>
            </a:r>
          </a:p>
          <a:p>
            <a:pPr marL="809625" lvl="1" indent="-352425"/>
            <a:r>
              <a:rPr lang="en-US" dirty="0"/>
              <a:t>Take place at the start of each shift</a:t>
            </a:r>
          </a:p>
          <a:p>
            <a:pPr marL="809625" lvl="1" indent="-352425"/>
            <a:r>
              <a:rPr lang="en-US" dirty="0"/>
              <a:t>Include a formal review of key metrics, problems, and action items</a:t>
            </a:r>
          </a:p>
          <a:p>
            <a:pPr marL="349250" indent="-349250"/>
            <a:r>
              <a:rPr lang="en-US" dirty="0"/>
              <a:t>Huddles should also:</a:t>
            </a:r>
          </a:p>
          <a:p>
            <a:pPr marL="809625" lvl="1" indent="-352425"/>
            <a:r>
              <a:rPr lang="en-US" dirty="0"/>
              <a:t>Provide staff members an opportunity to discuss incoming patients</a:t>
            </a:r>
          </a:p>
          <a:p>
            <a:pPr marL="809625" lvl="1" indent="-352425"/>
            <a:r>
              <a:rPr lang="en-US" dirty="0"/>
              <a:t>Anticipate the needs or concerns of patients and team members</a:t>
            </a:r>
          </a:p>
        </p:txBody>
      </p:sp>
    </p:spTree>
    <p:extLst>
      <p:ext uri="{BB962C8B-B14F-4D97-AF65-F5344CB8AC3E}">
        <p14:creationId xmlns:p14="http://schemas.microsoft.com/office/powerpoint/2010/main" val="347322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5C470-90B7-7C49-8F9C-59DA6EEA0DD4}"/>
              </a:ext>
            </a:extLst>
          </p:cNvPr>
          <p:cNvSpPr>
            <a:spLocks noGrp="1"/>
          </p:cNvSpPr>
          <p:nvPr>
            <p:ph type="title"/>
          </p:nvPr>
        </p:nvSpPr>
        <p:spPr/>
        <p:txBody>
          <a:bodyPr>
            <a:normAutofit/>
          </a:bodyPr>
          <a:lstStyle/>
          <a:p>
            <a:r>
              <a:rPr lang="en-US" dirty="0"/>
              <a:t>Designing Tiered Team Huddles: Huddle leader</a:t>
            </a:r>
          </a:p>
        </p:txBody>
      </p:sp>
      <p:sp>
        <p:nvSpPr>
          <p:cNvPr id="3" name="Content Placeholder 2">
            <a:extLst>
              <a:ext uri="{FF2B5EF4-FFF2-40B4-BE49-F238E27FC236}">
                <a16:creationId xmlns:a16="http://schemas.microsoft.com/office/drawing/2014/main" id="{B52F7A8D-1804-4C40-91A4-5383661017D8}"/>
              </a:ext>
            </a:extLst>
          </p:cNvPr>
          <p:cNvSpPr>
            <a:spLocks noGrp="1"/>
          </p:cNvSpPr>
          <p:nvPr>
            <p:ph idx="1"/>
          </p:nvPr>
        </p:nvSpPr>
        <p:spPr/>
        <p:txBody>
          <a:bodyPr>
            <a:normAutofit/>
          </a:bodyPr>
          <a:lstStyle/>
          <a:p>
            <a:pPr marL="0" indent="0">
              <a:lnSpc>
                <a:spcPct val="100000"/>
              </a:lnSpc>
              <a:buNone/>
            </a:pPr>
            <a:r>
              <a:rPr lang="en-US" sz="2800" dirty="0"/>
              <a:t>A Tiered Team Huddle leader will be responsible for leading the team huddle and making sure all team members feel involved and will be tasked with:</a:t>
            </a:r>
          </a:p>
          <a:p>
            <a:pPr marL="349250" indent="-349250">
              <a:lnSpc>
                <a:spcPct val="100000"/>
              </a:lnSpc>
            </a:pPr>
            <a:r>
              <a:rPr lang="en-US" sz="2800" b="1" dirty="0"/>
              <a:t>Huddle time: </a:t>
            </a:r>
            <a:r>
              <a:rPr lang="en-US" sz="2800" dirty="0"/>
              <a:t>Choosing a time to hold daily Tiered Team Huddles based on team members’ availability and the meeting times of the other tiers (e.g., Tier 1 Team Huddles must occur before Tier 2 Team Huddles)</a:t>
            </a:r>
          </a:p>
          <a:p>
            <a:pPr marL="349250" indent="-349250">
              <a:lnSpc>
                <a:spcPct val="100000"/>
              </a:lnSpc>
            </a:pPr>
            <a:r>
              <a:rPr lang="en-US" sz="2800" b="1" dirty="0"/>
              <a:t>Huddle location: </a:t>
            </a:r>
            <a:r>
              <a:rPr lang="en-US" sz="2800" dirty="0"/>
              <a:t>Reserving a location to hold Tiered Team Huddles</a:t>
            </a:r>
            <a:endParaRPr lang="en-US" sz="2400" dirty="0"/>
          </a:p>
          <a:p>
            <a:pPr marL="0" indent="0">
              <a:buNone/>
            </a:pPr>
            <a:endParaRPr lang="en-US" dirty="0"/>
          </a:p>
        </p:txBody>
      </p:sp>
    </p:spTree>
    <p:extLst>
      <p:ext uri="{BB962C8B-B14F-4D97-AF65-F5344CB8AC3E}">
        <p14:creationId xmlns:p14="http://schemas.microsoft.com/office/powerpoint/2010/main" val="3794631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ART template 2" id="{2DEB3E62-C100-C348-BA86-D667DCA5F415}" vid="{3A6135FD-3A6B-5F4A-AEEE-B38B86837F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9E16887271774BAB636F036EA7100D" ma:contentTypeVersion="6" ma:contentTypeDescription="Create a new document." ma:contentTypeScope="" ma:versionID="2514974c0df641a16771b10ea17d9ce3">
  <xsd:schema xmlns:xsd="http://www.w3.org/2001/XMLSchema" xmlns:xs="http://www.w3.org/2001/XMLSchema" xmlns:p="http://schemas.microsoft.com/office/2006/metadata/properties" xmlns:ns2="09ac5009-1398-4162-a9c8-560eaf3e6242" xmlns:ns3="faa8ec0c-6a4d-4230-826e-6ef9223c26c9" targetNamespace="http://schemas.microsoft.com/office/2006/metadata/properties" ma:root="true" ma:fieldsID="e299bbee67e6123ab53feb87553fc6c1" ns2:_="" ns3:_="">
    <xsd:import namespace="09ac5009-1398-4162-a9c8-560eaf3e6242"/>
    <xsd:import namespace="faa8ec0c-6a4d-4230-826e-6ef9223c26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c5009-1398-4162-a9c8-560eaf3e6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a8ec0c-6a4d-4230-826e-6ef9223c26c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E1A3833-0DC2-4F69-A116-AA1D24D32F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c5009-1398-4162-a9c8-560eaf3e6242"/>
    <ds:schemaRef ds:uri="faa8ec0c-6a4d-4230-826e-6ef9223c26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4C9D73-FB2D-4AFA-B76B-F93632DBDF11}">
  <ds:schemaRefs>
    <ds:schemaRef ds:uri="09ac5009-1398-4162-a9c8-560eaf3e6242"/>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purl.org/dc/terms/"/>
    <ds:schemaRef ds:uri="http://purl.org/dc/elements/1.1/"/>
    <ds:schemaRef ds:uri="faa8ec0c-6a4d-4230-826e-6ef9223c26c9"/>
    <ds:schemaRef ds:uri="http://purl.org/dc/dcmitype/"/>
  </ds:schemaRefs>
</ds:datastoreItem>
</file>

<file path=customXml/itemProps3.xml><?xml version="1.0" encoding="utf-8"?>
<ds:datastoreItem xmlns:ds="http://schemas.openxmlformats.org/officeDocument/2006/customXml" ds:itemID="{744DE454-FD6B-41C4-BD53-5CF3E4CEAD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2144</TotalTime>
  <Words>1849</Words>
  <Application>Microsoft Macintosh PowerPoint</Application>
  <PresentationFormat>Widescreen</PresentationFormat>
  <Paragraphs>156</Paragraphs>
  <Slides>43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43</vt:i4>
      </vt:variant>
    </vt:vector>
  </HeadingPairs>
  <TitlesOfParts>
    <vt:vector size="47" baseType="lpstr">
      <vt:lpstr>Arial</vt:lpstr>
      <vt:lpstr>Calibri</vt:lpstr>
      <vt:lpstr>Wingdings</vt:lpstr>
      <vt:lpstr>Office Theme</vt:lpstr>
      <vt:lpstr>Tiered  Huddles</vt:lpstr>
      <vt:lpstr>Introduction to Tiered Huddles</vt:lpstr>
      <vt:lpstr>Structure of Tiered Huddles</vt:lpstr>
      <vt:lpstr>Tool components for Tiered Huddles</vt:lpstr>
      <vt:lpstr>Tiered Team Huddles</vt:lpstr>
      <vt:lpstr>What are Tiered Team Huddles?</vt:lpstr>
      <vt:lpstr>Why implement Tiered Team Huddles?</vt:lpstr>
      <vt:lpstr>Tiered Team Huddles overview</vt:lpstr>
      <vt:lpstr>Designing Tiered Team Huddles: Huddle leader</vt:lpstr>
      <vt:lpstr>Designing Tiered Team Huddles: Huddle leader, continued</vt:lpstr>
      <vt:lpstr>Designing Tiered Team Huddles: Huddle objectives</vt:lpstr>
      <vt:lpstr>Designing Tiered Team Huddles: Creating a huddle</vt:lpstr>
      <vt:lpstr>Designing Tiered Team Huddles: Creating a huddle, continued</vt:lpstr>
      <vt:lpstr>Huddle Assessment Form</vt:lpstr>
      <vt:lpstr>Tiered Team Huddles Case Study</vt:lpstr>
      <vt:lpstr>Tiered Team Huddles implementation considerations</vt:lpstr>
      <vt:lpstr>Tiered Team Huddles: Best practices</vt:lpstr>
      <vt:lpstr>Huddle Boards</vt:lpstr>
      <vt:lpstr>What is a Huddle Board?</vt:lpstr>
      <vt:lpstr>Why use a Huddle Board?</vt:lpstr>
      <vt:lpstr>More reasons to use a Huddle Board</vt:lpstr>
      <vt:lpstr>How to create a Huddle Board</vt:lpstr>
      <vt:lpstr>Huddle Board activity</vt:lpstr>
      <vt:lpstr>Huddle Board implementation considerations</vt:lpstr>
      <vt:lpstr>Huddle Boards: Best practices</vt:lpstr>
      <vt:lpstr>Huddle Reports</vt:lpstr>
      <vt:lpstr>An example of a Huddle Report</vt:lpstr>
      <vt:lpstr>What are Huddle Reports?</vt:lpstr>
      <vt:lpstr>Why use Huddle Reports?</vt:lpstr>
      <vt:lpstr>How to create a Huddle Report</vt:lpstr>
      <vt:lpstr>Huddle Report Form</vt:lpstr>
      <vt:lpstr>Huddle Report implementation considerations</vt:lpstr>
      <vt:lpstr>Huddle Reports: Best practices</vt:lpstr>
      <vt:lpstr>Huddle  Action Items</vt:lpstr>
      <vt:lpstr>What are Huddle Action Items?</vt:lpstr>
      <vt:lpstr>Why create Huddle Action Items?</vt:lpstr>
      <vt:lpstr>How to create Huddle Action Items</vt:lpstr>
      <vt:lpstr>Huddle Action Item Workshop</vt:lpstr>
      <vt:lpstr>Huddle Action Items implementation considerations</vt:lpstr>
      <vt:lpstr>Action Items: Best practices</vt:lpstr>
      <vt:lpstr>Glossary of terms</vt:lpstr>
      <vt:lpstr>The key takeaway is ...</vt:lpstr>
      <vt:lpstr>Concluding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MacEwan</dc:creator>
  <cp:lastModifiedBy>Griesenbrock, Tyler</cp:lastModifiedBy>
  <cp:revision>75</cp:revision>
  <dcterms:created xsi:type="dcterms:W3CDTF">2021-03-17T18:48:17Z</dcterms:created>
  <dcterms:modified xsi:type="dcterms:W3CDTF">2023-12-06T14:07:54Z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0x010100A09E16887271774BAB636F036EA7100D</vt:lpwstr>
  </property>
</Properties>
</file>